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256" r:id="rId3"/>
    <p:sldId id="257" r:id="rId4"/>
    <p:sldId id="269" r:id="rId5"/>
    <p:sldId id="266" r:id="rId6"/>
    <p:sldId id="275" r:id="rId7"/>
    <p:sldId id="270" r:id="rId8"/>
    <p:sldId id="271" r:id="rId9"/>
    <p:sldId id="272" r:id="rId10"/>
    <p:sldId id="273" r:id="rId11"/>
    <p:sldId id="274" r:id="rId12"/>
    <p:sldId id="277" r:id="rId13"/>
    <p:sldId id="276" r:id="rId14"/>
    <p:sldId id="286" r:id="rId15"/>
    <p:sldId id="310" r:id="rId16"/>
    <p:sldId id="309" r:id="rId17"/>
    <p:sldId id="311" r:id="rId18"/>
    <p:sldId id="312" r:id="rId19"/>
    <p:sldId id="313" r:id="rId20"/>
    <p:sldId id="314" r:id="rId21"/>
    <p:sldId id="308" r:id="rId22"/>
    <p:sldId id="293" r:id="rId23"/>
    <p:sldId id="295" r:id="rId24"/>
    <p:sldId id="262" r:id="rId25"/>
    <p:sldId id="263" r:id="rId26"/>
    <p:sldId id="264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7" r:id="rId35"/>
    <p:sldId id="288" r:id="rId36"/>
    <p:sldId id="289" r:id="rId37"/>
    <p:sldId id="291" r:id="rId38"/>
    <p:sldId id="292" r:id="rId39"/>
    <p:sldId id="290" r:id="rId40"/>
    <p:sldId id="296" r:id="rId41"/>
    <p:sldId id="303" r:id="rId42"/>
    <p:sldId id="304" r:id="rId43"/>
    <p:sldId id="305" r:id="rId44"/>
    <p:sldId id="306" r:id="rId45"/>
    <p:sldId id="299" r:id="rId46"/>
    <p:sldId id="300" r:id="rId47"/>
    <p:sldId id="301" r:id="rId48"/>
    <p:sldId id="302" r:id="rId49"/>
    <p:sldId id="297" r:id="rId50"/>
    <p:sldId id="298" r:id="rId51"/>
    <p:sldId id="307" r:id="rId5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792B-CE26-F1E7-288F-24F5E496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E8A1D7-4C26-95E1-EA90-B90797C24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6521B-5D51-B033-CC1D-89903FE53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614B3-38CE-11FD-B2F4-66EAEB65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A8049-60EF-7E9F-B579-F416EDDE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68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899-0289-E5FC-36B5-2F95B78C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81C0F-38B0-B413-68EE-31AA5396F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82174-F0AF-06FD-79D3-82A1CD609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1B13A-BBBF-9D38-7EE1-66F8B3E1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068C2-51C0-D185-79A3-1375B123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147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0DFBC-FFB9-B067-D2C9-A227EE2F28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8CBD3-D8B7-AF82-5708-7A4190A14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B6136-0BCE-E247-0BAC-9E9E47B4F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5BCFA-7410-3F2C-5ED8-9A6437C8A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31E99-8A87-D4A9-EE76-C09418AF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691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8C1F4-CF2D-DAF4-F5F9-72BD2DE0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3E21A-FE82-4917-5885-FCB361645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9D588-86CF-0E9E-5605-1789499D2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B74F1-D017-A073-63A7-AA5A50035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3EC98-C16A-0E88-1411-6A2A3A16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32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39450-3A83-4C56-B7D8-B59FB55B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172C3-5C18-4CAC-225A-E8F57D46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2D6D6-A1AD-542F-C5E9-E25E38F18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45153-1292-4E1F-147E-5C7E8307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1350C-9479-0992-B20B-4943C400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89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6013-3D17-C8AF-8E90-045DF799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D8B9-FD82-C738-D372-DCF38410F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55699-B29C-9D0F-557D-C14D3A097B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EC8B7-281D-DB62-514E-B379E357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BAEA7-C4E6-2515-956D-C04970D6C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26020-A720-1EB8-732F-7C8BD20E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490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01B9E-001A-C70E-4A5D-8E713068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64563-5798-3CC1-E760-D1DB09245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332D-A4DD-4FA8-C4FF-3DE7C59A9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0CF1C-8825-B360-5DE7-48A16DE0E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54ECF-8A15-9123-57E2-94D36A288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8B981-8A8A-E662-6306-7CCA3529E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840EF2-4318-9BEE-D318-591A9315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99F6A-DC92-262D-0945-0D3DE544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165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963D-109C-4758-35D3-A985D544F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35CB9-360C-AB97-105E-3639C8F4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CD9F6-CE7F-02AB-EDAF-9A20B129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DEB529-233D-520F-D927-0F16A6B83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5993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1FFC6-4351-BFFD-4FA6-012833F36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8853EE-0671-ABC2-4618-EAE37D01B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4A738-6BC6-E6A7-3339-4E52F4F3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096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6D2B-BBE8-70B8-4BD9-E6F7B7FF5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0EE75-9B48-7402-99CF-6521FA89B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53137C-2D0B-5328-8031-F5FB11C36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79CCA-D6C9-A8DA-FFC1-4E3E5F2C4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4E3EE-86AE-08BB-6259-717684C74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17ED6-A855-7381-DBA0-82034C15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455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DBFB-7C17-130C-8B72-BF8765E1F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926916-02E8-BB7A-3417-7D292E9FAF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97F36-62D5-EC89-2586-084F1A1D21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en-US" altLang="ja-JP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F7DFA-82C8-6F98-5A82-53FD57EF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C15F1-922B-9E09-0653-1C9ACC71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B0105-E505-96FB-47B0-E018D1F5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84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DB8DD0-B982-B4AD-78C5-D770E4B0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05B8A-9728-8E14-1380-15A1D7EC7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85A5-3BC4-8423-A4BD-0EA9AF2EB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67200-7F0B-4D32-A72A-2DCC02379E4D}" type="datetimeFigureOut">
              <a:rPr kumimoji="1" lang="ja-JP" altLang="en-US" smtClean="0"/>
              <a:t>2023/6/6</a:t>
            </a:fld>
            <a:endParaRPr kumimoji="1" lang="ja-JP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18FE0-DF45-8114-3E66-0A281B7A7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50FA2-F91F-6C2B-97F9-71F645958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16AA-F849-441C-9270-12DDF305F8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54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3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6943-409A-0F38-1620-35B20222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202B7-FDCF-F134-FFEE-13A2B59E6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307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214ED1-8299-C91F-C35F-0226B7BACC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5520" y="2766218"/>
                <a:ext cx="6507480" cy="13255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GB" altLang="ja-JP" sz="4400" b="0" i="0" smtClean="0">
                          <a:latin typeface="+mj-lt"/>
                          <a:cs typeface="Times New Roman" panose="02020603050405020304" pitchFamily="18" charset="0"/>
                        </a:rPr>
                        <m:t>Probability</m:t>
                      </m:r>
                      <m:r>
                        <m:rPr>
                          <m:nor/>
                        </m:rPr>
                        <a:rPr kumimoji="1" lang="en-GB" altLang="ja-JP" sz="44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kumimoji="1" lang="en-GB" altLang="ja-JP" sz="4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GB" altLang="ja-JP" sz="4400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GB" altLang="ja-JP" sz="4400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1" lang="en-GB" altLang="ja-JP" sz="4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kumimoji="1" lang="en-GB" altLang="ja-JP" sz="4400" b="0" i="0" smtClean="0">
                          <a:latin typeface="+mj-lt"/>
                          <a:cs typeface="Times New Roman" panose="02020603050405020304" pitchFamily="18" charset="0"/>
                        </a:rPr>
                        <m:t>0.25</m:t>
                      </m:r>
                    </m:oMath>
                  </m:oMathPara>
                </a14:m>
                <a:endParaRPr kumimoji="1" lang="en-GB" altLang="ja-JP" sz="4400" dirty="0">
                  <a:latin typeface="+mj-lt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GB" altLang="ja-JP" sz="4400" dirty="0">
                  <a:latin typeface="+mj-lt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kumimoji="1" lang="ja-JP" altLang="en-US" sz="4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F214ED1-8299-C91F-C35F-0226B7BACC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5520" y="2766218"/>
                <a:ext cx="650748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C4858FA7-7674-0B90-85C8-58D8C9733B48}"/>
              </a:ext>
            </a:extLst>
          </p:cNvPr>
          <p:cNvSpPr/>
          <p:nvPr/>
        </p:nvSpPr>
        <p:spPr>
          <a:xfrm>
            <a:off x="787400" y="1544322"/>
            <a:ext cx="3769360" cy="3769360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Partial Circle 15">
            <a:extLst>
              <a:ext uri="{FF2B5EF4-FFF2-40B4-BE49-F238E27FC236}">
                <a16:creationId xmlns:a16="http://schemas.microsoft.com/office/drawing/2014/main" id="{2393F00E-542E-66D1-B294-35164A383EF4}"/>
              </a:ext>
            </a:extLst>
          </p:cNvPr>
          <p:cNvSpPr/>
          <p:nvPr/>
        </p:nvSpPr>
        <p:spPr>
          <a:xfrm>
            <a:off x="787399" y="1544321"/>
            <a:ext cx="3769359" cy="3769359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928FE4-2D3A-1E57-CFEA-80AEA6E312A6}"/>
              </a:ext>
            </a:extLst>
          </p:cNvPr>
          <p:cNvCxnSpPr>
            <a:stCxn id="4" idx="0"/>
            <a:endCxn id="4" idx="4"/>
          </p:cNvCxnSpPr>
          <p:nvPr/>
        </p:nvCxnSpPr>
        <p:spPr>
          <a:xfrm>
            <a:off x="2672080" y="1544322"/>
            <a:ext cx="0" cy="376936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0A83B0-2FFF-3F57-8870-0AC13120CA3D}"/>
              </a:ext>
            </a:extLst>
          </p:cNvPr>
          <p:cNvCxnSpPr>
            <a:stCxn id="4" idx="2"/>
            <a:endCxn id="4" idx="6"/>
          </p:cNvCxnSpPr>
          <p:nvPr/>
        </p:nvCxnSpPr>
        <p:spPr>
          <a:xfrm>
            <a:off x="787400" y="3429002"/>
            <a:ext cx="376936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0C055-FE32-ED10-67FE-5CEDC1823468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1339410" y="2096332"/>
            <a:ext cx="2665340" cy="26653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FE3216-4C36-6675-800D-557571E10EEE}"/>
              </a:ext>
            </a:extLst>
          </p:cNvPr>
          <p:cNvCxnSpPr>
            <a:stCxn id="4" idx="7"/>
            <a:endCxn id="4" idx="3"/>
          </p:cNvCxnSpPr>
          <p:nvPr/>
        </p:nvCxnSpPr>
        <p:spPr>
          <a:xfrm flipH="1">
            <a:off x="1339410" y="2096332"/>
            <a:ext cx="2665340" cy="266534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A3EE099-8271-5A3B-41A4-DAC77124A13C}"/>
              </a:ext>
            </a:extLst>
          </p:cNvPr>
          <p:cNvSpPr/>
          <p:nvPr/>
        </p:nvSpPr>
        <p:spPr>
          <a:xfrm>
            <a:off x="787400" y="1544322"/>
            <a:ext cx="3769360" cy="376936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24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4858FA7-7674-0B90-85C8-58D8C9733B48}"/>
              </a:ext>
            </a:extLst>
          </p:cNvPr>
          <p:cNvSpPr/>
          <p:nvPr/>
        </p:nvSpPr>
        <p:spPr>
          <a:xfrm>
            <a:off x="289559" y="111761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928FE4-2D3A-1E57-CFEA-80AEA6E312A6}"/>
              </a:ext>
            </a:extLst>
          </p:cNvPr>
          <p:cNvCxnSpPr>
            <a:stCxn id="4" idx="0"/>
            <a:endCxn id="4" idx="4"/>
          </p:cNvCxnSpPr>
          <p:nvPr/>
        </p:nvCxnSpPr>
        <p:spPr>
          <a:xfrm>
            <a:off x="1033780" y="111761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0A83B0-2FFF-3F57-8870-0AC13120CA3D}"/>
              </a:ext>
            </a:extLst>
          </p:cNvPr>
          <p:cNvCxnSpPr>
            <a:stCxn id="4" idx="2"/>
            <a:endCxn id="4" idx="6"/>
          </p:cNvCxnSpPr>
          <p:nvPr/>
        </p:nvCxnSpPr>
        <p:spPr>
          <a:xfrm>
            <a:off x="289559" y="855982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0C055-FE32-ED10-67FE-5CEDC1823468}"/>
              </a:ext>
            </a:extLst>
          </p:cNvPr>
          <p:cNvCxnSpPr>
            <a:stCxn id="4" idx="1"/>
            <a:endCxn id="4" idx="5"/>
          </p:cNvCxnSpPr>
          <p:nvPr/>
        </p:nvCxnSpPr>
        <p:spPr>
          <a:xfrm>
            <a:off x="507536" y="32973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FE3216-4C36-6675-800D-557571E10EEE}"/>
              </a:ext>
            </a:extLst>
          </p:cNvPr>
          <p:cNvCxnSpPr>
            <a:stCxn id="4" idx="7"/>
            <a:endCxn id="4" idx="3"/>
          </p:cNvCxnSpPr>
          <p:nvPr/>
        </p:nvCxnSpPr>
        <p:spPr>
          <a:xfrm flipH="1">
            <a:off x="507536" y="32973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EA3EE099-8271-5A3B-41A4-DAC77124A13C}"/>
              </a:ext>
            </a:extLst>
          </p:cNvPr>
          <p:cNvSpPr/>
          <p:nvPr/>
        </p:nvSpPr>
        <p:spPr>
          <a:xfrm>
            <a:off x="289559" y="111761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79F45A-B930-3B8E-1A2F-DFD1DD67E6C0}"/>
              </a:ext>
            </a:extLst>
          </p:cNvPr>
          <p:cNvSpPr/>
          <p:nvPr/>
        </p:nvSpPr>
        <p:spPr>
          <a:xfrm>
            <a:off x="1222342" y="404634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EBB3B6-BB71-F5D6-8EA9-AFB594E730AD}"/>
              </a:ext>
            </a:extLst>
          </p:cNvPr>
          <p:cNvSpPr/>
          <p:nvPr/>
        </p:nvSpPr>
        <p:spPr>
          <a:xfrm>
            <a:off x="1966560" y="111761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Partial Circle 12">
            <a:extLst>
              <a:ext uri="{FF2B5EF4-FFF2-40B4-BE49-F238E27FC236}">
                <a16:creationId xmlns:a16="http://schemas.microsoft.com/office/drawing/2014/main" id="{EC8EAEF4-20DB-B40B-0F1B-CD64838C57C4}"/>
              </a:ext>
            </a:extLst>
          </p:cNvPr>
          <p:cNvSpPr/>
          <p:nvPr/>
        </p:nvSpPr>
        <p:spPr>
          <a:xfrm>
            <a:off x="1966560" y="111761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7EACC6-7B54-65DE-9D64-E2D42B901A70}"/>
              </a:ext>
            </a:extLst>
          </p:cNvPr>
          <p:cNvCxnSpPr>
            <a:stCxn id="11" idx="0"/>
            <a:endCxn id="11" idx="4"/>
          </p:cNvCxnSpPr>
          <p:nvPr/>
        </p:nvCxnSpPr>
        <p:spPr>
          <a:xfrm>
            <a:off x="2710781" y="111761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7505F6-1A7F-BABA-8A83-E5F13738172E}"/>
              </a:ext>
            </a:extLst>
          </p:cNvPr>
          <p:cNvCxnSpPr>
            <a:stCxn id="11" idx="2"/>
            <a:endCxn id="11" idx="6"/>
          </p:cNvCxnSpPr>
          <p:nvPr/>
        </p:nvCxnSpPr>
        <p:spPr>
          <a:xfrm>
            <a:off x="1966560" y="855982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441CD2-B099-9EB4-5859-C41093655298}"/>
              </a:ext>
            </a:extLst>
          </p:cNvPr>
          <p:cNvCxnSpPr>
            <a:stCxn id="11" idx="1"/>
            <a:endCxn id="11" idx="5"/>
          </p:cNvCxnSpPr>
          <p:nvPr/>
        </p:nvCxnSpPr>
        <p:spPr>
          <a:xfrm>
            <a:off x="2184537" y="32973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D2B186-EE28-211C-828A-C16461F4EA21}"/>
              </a:ext>
            </a:extLst>
          </p:cNvPr>
          <p:cNvCxnSpPr>
            <a:stCxn id="11" idx="7"/>
            <a:endCxn id="11" idx="3"/>
          </p:cNvCxnSpPr>
          <p:nvPr/>
        </p:nvCxnSpPr>
        <p:spPr>
          <a:xfrm flipH="1">
            <a:off x="2184537" y="32973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75B0C8C-CA8F-7DDB-8DD5-21B2ECA31A59}"/>
              </a:ext>
            </a:extLst>
          </p:cNvPr>
          <p:cNvSpPr/>
          <p:nvPr/>
        </p:nvSpPr>
        <p:spPr>
          <a:xfrm>
            <a:off x="1966560" y="111761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5B5C89F-A77C-F104-0AFC-18CF7B35A541}"/>
              </a:ext>
            </a:extLst>
          </p:cNvPr>
          <p:cNvSpPr/>
          <p:nvPr/>
        </p:nvSpPr>
        <p:spPr>
          <a:xfrm>
            <a:off x="2421917" y="654485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A02232-B7D0-8055-F4E9-DF315380DE55}"/>
              </a:ext>
            </a:extLst>
          </p:cNvPr>
          <p:cNvSpPr/>
          <p:nvPr/>
        </p:nvSpPr>
        <p:spPr>
          <a:xfrm>
            <a:off x="3643560" y="111761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D8D78F-F149-08B5-3B08-90A342793A72}"/>
              </a:ext>
            </a:extLst>
          </p:cNvPr>
          <p:cNvCxnSpPr>
            <a:stCxn id="24" idx="0"/>
            <a:endCxn id="24" idx="4"/>
          </p:cNvCxnSpPr>
          <p:nvPr/>
        </p:nvCxnSpPr>
        <p:spPr>
          <a:xfrm>
            <a:off x="4387781" y="111761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9D7DB3-E780-A6D1-5F6F-16185DF5B9DE}"/>
              </a:ext>
            </a:extLst>
          </p:cNvPr>
          <p:cNvCxnSpPr>
            <a:stCxn id="24" idx="2"/>
            <a:endCxn id="24" idx="6"/>
          </p:cNvCxnSpPr>
          <p:nvPr/>
        </p:nvCxnSpPr>
        <p:spPr>
          <a:xfrm>
            <a:off x="3643560" y="855982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67BC26-B461-FD93-5ED8-BF4C46323406}"/>
              </a:ext>
            </a:extLst>
          </p:cNvPr>
          <p:cNvCxnSpPr>
            <a:stCxn id="24" idx="1"/>
            <a:endCxn id="24" idx="5"/>
          </p:cNvCxnSpPr>
          <p:nvPr/>
        </p:nvCxnSpPr>
        <p:spPr>
          <a:xfrm>
            <a:off x="3861537" y="32973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A9B0E8D-D351-6FD1-F351-3590B26E1B04}"/>
              </a:ext>
            </a:extLst>
          </p:cNvPr>
          <p:cNvCxnSpPr>
            <a:stCxn id="24" idx="7"/>
            <a:endCxn id="24" idx="3"/>
          </p:cNvCxnSpPr>
          <p:nvPr/>
        </p:nvCxnSpPr>
        <p:spPr>
          <a:xfrm flipH="1">
            <a:off x="3861537" y="32973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6FD290C-FD07-99D8-F2C6-41AF080FB4F2}"/>
              </a:ext>
            </a:extLst>
          </p:cNvPr>
          <p:cNvSpPr/>
          <p:nvPr/>
        </p:nvSpPr>
        <p:spPr>
          <a:xfrm>
            <a:off x="3643560" y="111761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D486B93-CB38-46D4-4E5B-C339DA115508}"/>
              </a:ext>
            </a:extLst>
          </p:cNvPr>
          <p:cNvSpPr/>
          <p:nvPr/>
        </p:nvSpPr>
        <p:spPr>
          <a:xfrm>
            <a:off x="4625163" y="977671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47F821D-D8C6-ABCA-48B0-7A9366D650BB}"/>
              </a:ext>
            </a:extLst>
          </p:cNvPr>
          <p:cNvSpPr/>
          <p:nvPr/>
        </p:nvSpPr>
        <p:spPr>
          <a:xfrm>
            <a:off x="5320559" y="142705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Partial Circle 33">
            <a:extLst>
              <a:ext uri="{FF2B5EF4-FFF2-40B4-BE49-F238E27FC236}">
                <a16:creationId xmlns:a16="http://schemas.microsoft.com/office/drawing/2014/main" id="{D90F15B5-40FF-897E-508B-D267FF9CA828}"/>
              </a:ext>
            </a:extLst>
          </p:cNvPr>
          <p:cNvSpPr/>
          <p:nvPr/>
        </p:nvSpPr>
        <p:spPr>
          <a:xfrm>
            <a:off x="5320559" y="142705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F9AB84-7849-2862-91F4-86384F568992}"/>
              </a:ext>
            </a:extLst>
          </p:cNvPr>
          <p:cNvCxnSpPr>
            <a:stCxn id="33" idx="0"/>
            <a:endCxn id="33" idx="4"/>
          </p:cNvCxnSpPr>
          <p:nvPr/>
        </p:nvCxnSpPr>
        <p:spPr>
          <a:xfrm>
            <a:off x="6064780" y="142705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8C81677-778B-6E4E-063E-DCF378F17E9F}"/>
              </a:ext>
            </a:extLst>
          </p:cNvPr>
          <p:cNvCxnSpPr>
            <a:stCxn id="33" idx="2"/>
            <a:endCxn id="33" idx="6"/>
          </p:cNvCxnSpPr>
          <p:nvPr/>
        </p:nvCxnSpPr>
        <p:spPr>
          <a:xfrm>
            <a:off x="5320559" y="886926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05FF9C-E1AF-0ADB-9475-372C19AE80C0}"/>
              </a:ext>
            </a:extLst>
          </p:cNvPr>
          <p:cNvCxnSpPr>
            <a:stCxn id="33" idx="1"/>
            <a:endCxn id="33" idx="5"/>
          </p:cNvCxnSpPr>
          <p:nvPr/>
        </p:nvCxnSpPr>
        <p:spPr>
          <a:xfrm>
            <a:off x="5538536" y="36068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FA7E36D-BE87-54D0-D260-8C773B94269C}"/>
              </a:ext>
            </a:extLst>
          </p:cNvPr>
          <p:cNvCxnSpPr>
            <a:stCxn id="33" idx="7"/>
            <a:endCxn id="33" idx="3"/>
          </p:cNvCxnSpPr>
          <p:nvPr/>
        </p:nvCxnSpPr>
        <p:spPr>
          <a:xfrm flipH="1">
            <a:off x="5538536" y="36068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0A7494C8-B998-F8D1-9DE8-3128A3C3BBFD}"/>
              </a:ext>
            </a:extLst>
          </p:cNvPr>
          <p:cNvSpPr/>
          <p:nvPr/>
        </p:nvSpPr>
        <p:spPr>
          <a:xfrm>
            <a:off x="5320559" y="142705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64F58F5-5553-7B2B-A5C4-49BCC38301F4}"/>
              </a:ext>
            </a:extLst>
          </p:cNvPr>
          <p:cNvSpPr/>
          <p:nvPr/>
        </p:nvSpPr>
        <p:spPr>
          <a:xfrm>
            <a:off x="5930813" y="476375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F2A9655-2C89-F10D-9D0A-1B92E2ADA314}"/>
              </a:ext>
            </a:extLst>
          </p:cNvPr>
          <p:cNvSpPr/>
          <p:nvPr/>
        </p:nvSpPr>
        <p:spPr>
          <a:xfrm>
            <a:off x="6997560" y="142705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A3C60CB-23A0-67BF-E086-8DE37C60329C}"/>
              </a:ext>
            </a:extLst>
          </p:cNvPr>
          <p:cNvCxnSpPr>
            <a:stCxn id="42" idx="0"/>
            <a:endCxn id="42" idx="4"/>
          </p:cNvCxnSpPr>
          <p:nvPr/>
        </p:nvCxnSpPr>
        <p:spPr>
          <a:xfrm>
            <a:off x="7741781" y="142705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4198D9-BB6C-675A-04D8-598301CE019B}"/>
              </a:ext>
            </a:extLst>
          </p:cNvPr>
          <p:cNvCxnSpPr>
            <a:stCxn id="42" idx="2"/>
            <a:endCxn id="42" idx="6"/>
          </p:cNvCxnSpPr>
          <p:nvPr/>
        </p:nvCxnSpPr>
        <p:spPr>
          <a:xfrm>
            <a:off x="6997560" y="886926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13E0BF1-27AE-9430-93E5-640D7AA82DA0}"/>
              </a:ext>
            </a:extLst>
          </p:cNvPr>
          <p:cNvCxnSpPr>
            <a:stCxn id="42" idx="1"/>
            <a:endCxn id="42" idx="5"/>
          </p:cNvCxnSpPr>
          <p:nvPr/>
        </p:nvCxnSpPr>
        <p:spPr>
          <a:xfrm>
            <a:off x="7215537" y="36068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1B2D2FE-405A-4CC5-5CB7-287E949C800F}"/>
              </a:ext>
            </a:extLst>
          </p:cNvPr>
          <p:cNvCxnSpPr>
            <a:stCxn id="42" idx="7"/>
            <a:endCxn id="42" idx="3"/>
          </p:cNvCxnSpPr>
          <p:nvPr/>
        </p:nvCxnSpPr>
        <p:spPr>
          <a:xfrm flipH="1">
            <a:off x="7215537" y="36068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8E527F71-2215-5680-CC4F-7FA1647C270F}"/>
              </a:ext>
            </a:extLst>
          </p:cNvPr>
          <p:cNvSpPr/>
          <p:nvPr/>
        </p:nvSpPr>
        <p:spPr>
          <a:xfrm>
            <a:off x="6997560" y="142705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2012650-23EC-E562-83EE-7FDA6203AD41}"/>
              </a:ext>
            </a:extLst>
          </p:cNvPr>
          <p:cNvSpPr/>
          <p:nvPr/>
        </p:nvSpPr>
        <p:spPr>
          <a:xfrm>
            <a:off x="7919309" y="1127389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EA6CB34-AD5D-E0FC-EBD7-AE29FE8F531F}"/>
              </a:ext>
            </a:extLst>
          </p:cNvPr>
          <p:cNvSpPr/>
          <p:nvPr/>
        </p:nvSpPr>
        <p:spPr>
          <a:xfrm>
            <a:off x="8674560" y="142705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Partial Circle 51">
            <a:extLst>
              <a:ext uri="{FF2B5EF4-FFF2-40B4-BE49-F238E27FC236}">
                <a16:creationId xmlns:a16="http://schemas.microsoft.com/office/drawing/2014/main" id="{9B093EBD-D02B-3ADC-DAED-873D49D7ED99}"/>
              </a:ext>
            </a:extLst>
          </p:cNvPr>
          <p:cNvSpPr/>
          <p:nvPr/>
        </p:nvSpPr>
        <p:spPr>
          <a:xfrm>
            <a:off x="8674560" y="142705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2C87F36-5D7D-964D-FBF6-20FA434FB998}"/>
              </a:ext>
            </a:extLst>
          </p:cNvPr>
          <p:cNvCxnSpPr>
            <a:stCxn id="51" idx="0"/>
            <a:endCxn id="51" idx="4"/>
          </p:cNvCxnSpPr>
          <p:nvPr/>
        </p:nvCxnSpPr>
        <p:spPr>
          <a:xfrm>
            <a:off x="9418781" y="142705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1E32E21-8E71-8DBC-3835-76A87CFA6F56}"/>
              </a:ext>
            </a:extLst>
          </p:cNvPr>
          <p:cNvCxnSpPr>
            <a:stCxn id="51" idx="2"/>
            <a:endCxn id="51" idx="6"/>
          </p:cNvCxnSpPr>
          <p:nvPr/>
        </p:nvCxnSpPr>
        <p:spPr>
          <a:xfrm>
            <a:off x="8674560" y="886926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D893C33-F305-438A-4061-E1E5B0367FCE}"/>
              </a:ext>
            </a:extLst>
          </p:cNvPr>
          <p:cNvCxnSpPr>
            <a:stCxn id="51" idx="1"/>
            <a:endCxn id="51" idx="5"/>
          </p:cNvCxnSpPr>
          <p:nvPr/>
        </p:nvCxnSpPr>
        <p:spPr>
          <a:xfrm>
            <a:off x="8892537" y="36068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7F9135-A4EE-E101-7A49-DB464C20E20A}"/>
              </a:ext>
            </a:extLst>
          </p:cNvPr>
          <p:cNvCxnSpPr>
            <a:stCxn id="51" idx="7"/>
            <a:endCxn id="51" idx="3"/>
          </p:cNvCxnSpPr>
          <p:nvPr/>
        </p:nvCxnSpPr>
        <p:spPr>
          <a:xfrm flipH="1">
            <a:off x="8892537" y="36068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9E342AE-FB2B-0E8D-FE86-3A35E8C88F4A}"/>
              </a:ext>
            </a:extLst>
          </p:cNvPr>
          <p:cNvSpPr/>
          <p:nvPr/>
        </p:nvSpPr>
        <p:spPr>
          <a:xfrm>
            <a:off x="8674560" y="142705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C560530-5997-0827-68A6-0A205C82BA27}"/>
              </a:ext>
            </a:extLst>
          </p:cNvPr>
          <p:cNvSpPr/>
          <p:nvPr/>
        </p:nvSpPr>
        <p:spPr>
          <a:xfrm>
            <a:off x="8866798" y="301268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33DC062-FFAD-0438-C05E-1D2C036BE0B6}"/>
              </a:ext>
            </a:extLst>
          </p:cNvPr>
          <p:cNvSpPr/>
          <p:nvPr/>
        </p:nvSpPr>
        <p:spPr>
          <a:xfrm>
            <a:off x="10351558" y="142704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107D5D1-250D-DE19-4264-AB7AE9B73101}"/>
              </a:ext>
            </a:extLst>
          </p:cNvPr>
          <p:cNvCxnSpPr>
            <a:stCxn id="60" idx="0"/>
            <a:endCxn id="60" idx="4"/>
          </p:cNvCxnSpPr>
          <p:nvPr/>
        </p:nvCxnSpPr>
        <p:spPr>
          <a:xfrm>
            <a:off x="11095779" y="142704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D6A5A3E-3210-90A9-5AE5-1E358CAD0E62}"/>
              </a:ext>
            </a:extLst>
          </p:cNvPr>
          <p:cNvCxnSpPr>
            <a:stCxn id="60" idx="2"/>
            <a:endCxn id="60" idx="6"/>
          </p:cNvCxnSpPr>
          <p:nvPr/>
        </p:nvCxnSpPr>
        <p:spPr>
          <a:xfrm>
            <a:off x="10351558" y="886925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588D60A-3745-B24E-F75A-6E39098B2A66}"/>
              </a:ext>
            </a:extLst>
          </p:cNvPr>
          <p:cNvCxnSpPr>
            <a:stCxn id="60" idx="1"/>
            <a:endCxn id="60" idx="5"/>
          </p:cNvCxnSpPr>
          <p:nvPr/>
        </p:nvCxnSpPr>
        <p:spPr>
          <a:xfrm>
            <a:off x="10569535" y="360681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738647E-6942-3676-62A6-4C83A3698785}"/>
              </a:ext>
            </a:extLst>
          </p:cNvPr>
          <p:cNvCxnSpPr>
            <a:stCxn id="60" idx="7"/>
            <a:endCxn id="60" idx="3"/>
          </p:cNvCxnSpPr>
          <p:nvPr/>
        </p:nvCxnSpPr>
        <p:spPr>
          <a:xfrm flipH="1">
            <a:off x="10569535" y="360681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E66FC05C-48A7-54D1-47D5-217BEEFE3F22}"/>
              </a:ext>
            </a:extLst>
          </p:cNvPr>
          <p:cNvSpPr/>
          <p:nvPr/>
        </p:nvSpPr>
        <p:spPr>
          <a:xfrm>
            <a:off x="10351558" y="142704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7620707-6A83-6D36-C48F-F5DEDB1E1366}"/>
              </a:ext>
            </a:extLst>
          </p:cNvPr>
          <p:cNvSpPr/>
          <p:nvPr/>
        </p:nvSpPr>
        <p:spPr>
          <a:xfrm>
            <a:off x="11121183" y="188499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BED6B73-CAE8-F2AF-628E-08EC273E6A3E}"/>
              </a:ext>
            </a:extLst>
          </p:cNvPr>
          <p:cNvSpPr/>
          <p:nvPr/>
        </p:nvSpPr>
        <p:spPr>
          <a:xfrm>
            <a:off x="293436" y="1818178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31FBCA8-F839-0BA1-00CD-CFC988573ADA}"/>
              </a:ext>
            </a:extLst>
          </p:cNvPr>
          <p:cNvCxnSpPr>
            <a:stCxn id="69" idx="0"/>
            <a:endCxn id="69" idx="4"/>
          </p:cNvCxnSpPr>
          <p:nvPr/>
        </p:nvCxnSpPr>
        <p:spPr>
          <a:xfrm>
            <a:off x="1037657" y="1818178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0F4C047-F031-7AE9-65E4-7665E1636987}"/>
              </a:ext>
            </a:extLst>
          </p:cNvPr>
          <p:cNvCxnSpPr>
            <a:stCxn id="69" idx="2"/>
            <a:endCxn id="69" idx="6"/>
          </p:cNvCxnSpPr>
          <p:nvPr/>
        </p:nvCxnSpPr>
        <p:spPr>
          <a:xfrm>
            <a:off x="293436" y="2562399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C667D3A-BD6A-5E64-1106-2EDE36454395}"/>
              </a:ext>
            </a:extLst>
          </p:cNvPr>
          <p:cNvCxnSpPr>
            <a:stCxn id="69" idx="1"/>
            <a:endCxn id="69" idx="5"/>
          </p:cNvCxnSpPr>
          <p:nvPr/>
        </p:nvCxnSpPr>
        <p:spPr>
          <a:xfrm>
            <a:off x="511413" y="203615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C0757A5-9B81-96D7-9EA0-315F8FC13B79}"/>
              </a:ext>
            </a:extLst>
          </p:cNvPr>
          <p:cNvCxnSpPr>
            <a:stCxn id="69" idx="7"/>
            <a:endCxn id="69" idx="3"/>
          </p:cNvCxnSpPr>
          <p:nvPr/>
        </p:nvCxnSpPr>
        <p:spPr>
          <a:xfrm flipH="1">
            <a:off x="511413" y="203615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>
            <a:extLst>
              <a:ext uri="{FF2B5EF4-FFF2-40B4-BE49-F238E27FC236}">
                <a16:creationId xmlns:a16="http://schemas.microsoft.com/office/drawing/2014/main" id="{C8479805-D902-5700-2016-DBFBF52C43A2}"/>
              </a:ext>
            </a:extLst>
          </p:cNvPr>
          <p:cNvSpPr/>
          <p:nvPr/>
        </p:nvSpPr>
        <p:spPr>
          <a:xfrm>
            <a:off x="293436" y="1818178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A2A97B2-9B91-375F-EFD5-D2BD4ABC02EB}"/>
              </a:ext>
            </a:extLst>
          </p:cNvPr>
          <p:cNvSpPr/>
          <p:nvPr/>
        </p:nvSpPr>
        <p:spPr>
          <a:xfrm>
            <a:off x="956450" y="2780375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625563-3240-1F4B-550B-C074203DA16E}"/>
              </a:ext>
            </a:extLst>
          </p:cNvPr>
          <p:cNvSpPr/>
          <p:nvPr/>
        </p:nvSpPr>
        <p:spPr>
          <a:xfrm>
            <a:off x="1970437" y="1818178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F0F574C-2E98-ADBE-77F1-6558418ECCCD}"/>
              </a:ext>
            </a:extLst>
          </p:cNvPr>
          <p:cNvCxnSpPr>
            <a:stCxn id="78" idx="0"/>
            <a:endCxn id="78" idx="4"/>
          </p:cNvCxnSpPr>
          <p:nvPr/>
        </p:nvCxnSpPr>
        <p:spPr>
          <a:xfrm>
            <a:off x="2714658" y="1818178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099C429-6B24-30D3-1D42-70640E30F36C}"/>
              </a:ext>
            </a:extLst>
          </p:cNvPr>
          <p:cNvCxnSpPr>
            <a:stCxn id="78" idx="2"/>
            <a:endCxn id="78" idx="6"/>
          </p:cNvCxnSpPr>
          <p:nvPr/>
        </p:nvCxnSpPr>
        <p:spPr>
          <a:xfrm>
            <a:off x="1970437" y="2562399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2A33D17-21F1-0B64-AA55-11C56586D293}"/>
              </a:ext>
            </a:extLst>
          </p:cNvPr>
          <p:cNvCxnSpPr>
            <a:stCxn id="78" idx="1"/>
            <a:endCxn id="78" idx="5"/>
          </p:cNvCxnSpPr>
          <p:nvPr/>
        </p:nvCxnSpPr>
        <p:spPr>
          <a:xfrm>
            <a:off x="2188414" y="203615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BDD6706-B2C6-3EF2-56C5-B9707F745397}"/>
              </a:ext>
            </a:extLst>
          </p:cNvPr>
          <p:cNvCxnSpPr>
            <a:stCxn id="78" idx="7"/>
            <a:endCxn id="78" idx="3"/>
          </p:cNvCxnSpPr>
          <p:nvPr/>
        </p:nvCxnSpPr>
        <p:spPr>
          <a:xfrm flipH="1">
            <a:off x="2188414" y="203615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4B90BFCA-E545-353A-F4A0-AF42FA117D29}"/>
              </a:ext>
            </a:extLst>
          </p:cNvPr>
          <p:cNvSpPr/>
          <p:nvPr/>
        </p:nvSpPr>
        <p:spPr>
          <a:xfrm>
            <a:off x="1970437" y="1818178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EBE3DBC-6BE2-7134-50EA-42A1D5123514}"/>
              </a:ext>
            </a:extLst>
          </p:cNvPr>
          <p:cNvSpPr/>
          <p:nvPr/>
        </p:nvSpPr>
        <p:spPr>
          <a:xfrm>
            <a:off x="2890209" y="2265731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6B251C7-A4F4-04AD-1B0C-E270E055366F}"/>
              </a:ext>
            </a:extLst>
          </p:cNvPr>
          <p:cNvSpPr/>
          <p:nvPr/>
        </p:nvSpPr>
        <p:spPr>
          <a:xfrm>
            <a:off x="3647437" y="1818178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ADC175D-C551-20D0-EAAF-E6B302D1F1A1}"/>
              </a:ext>
            </a:extLst>
          </p:cNvPr>
          <p:cNvCxnSpPr>
            <a:stCxn id="87" idx="0"/>
            <a:endCxn id="87" idx="4"/>
          </p:cNvCxnSpPr>
          <p:nvPr/>
        </p:nvCxnSpPr>
        <p:spPr>
          <a:xfrm>
            <a:off x="4391658" y="1818178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24B5838-3C44-6D4F-FF9C-460B2FC40281}"/>
              </a:ext>
            </a:extLst>
          </p:cNvPr>
          <p:cNvCxnSpPr>
            <a:stCxn id="87" idx="2"/>
            <a:endCxn id="87" idx="6"/>
          </p:cNvCxnSpPr>
          <p:nvPr/>
        </p:nvCxnSpPr>
        <p:spPr>
          <a:xfrm>
            <a:off x="3647437" y="2562399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D4D76C2-A670-1FF7-704C-3C0CC700205A}"/>
              </a:ext>
            </a:extLst>
          </p:cNvPr>
          <p:cNvCxnSpPr>
            <a:stCxn id="87" idx="1"/>
            <a:endCxn id="87" idx="5"/>
          </p:cNvCxnSpPr>
          <p:nvPr/>
        </p:nvCxnSpPr>
        <p:spPr>
          <a:xfrm>
            <a:off x="3865414" y="203615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D49B741-7197-8172-775D-22EA40FDFA27}"/>
              </a:ext>
            </a:extLst>
          </p:cNvPr>
          <p:cNvCxnSpPr>
            <a:stCxn id="87" idx="7"/>
            <a:endCxn id="87" idx="3"/>
          </p:cNvCxnSpPr>
          <p:nvPr/>
        </p:nvCxnSpPr>
        <p:spPr>
          <a:xfrm flipH="1">
            <a:off x="3865414" y="203615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079E2156-1DCF-E420-B115-B4F3DC7FE123}"/>
              </a:ext>
            </a:extLst>
          </p:cNvPr>
          <p:cNvSpPr/>
          <p:nvPr/>
        </p:nvSpPr>
        <p:spPr>
          <a:xfrm>
            <a:off x="3647437" y="1818178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EBCA6B2-E7A3-41E0-98EA-489138229537}"/>
              </a:ext>
            </a:extLst>
          </p:cNvPr>
          <p:cNvSpPr/>
          <p:nvPr/>
        </p:nvSpPr>
        <p:spPr>
          <a:xfrm>
            <a:off x="4313520" y="2704487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DE245AAB-83FD-A343-00EF-547C1C8CE5DD}"/>
              </a:ext>
            </a:extLst>
          </p:cNvPr>
          <p:cNvSpPr/>
          <p:nvPr/>
        </p:nvSpPr>
        <p:spPr>
          <a:xfrm>
            <a:off x="5324436" y="184912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Partial Circle 96">
            <a:extLst>
              <a:ext uri="{FF2B5EF4-FFF2-40B4-BE49-F238E27FC236}">
                <a16:creationId xmlns:a16="http://schemas.microsoft.com/office/drawing/2014/main" id="{14AF6024-0915-BE1D-7A7B-B36942FE47FB}"/>
              </a:ext>
            </a:extLst>
          </p:cNvPr>
          <p:cNvSpPr/>
          <p:nvPr/>
        </p:nvSpPr>
        <p:spPr>
          <a:xfrm>
            <a:off x="5324436" y="1849122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AA1795A7-ADFC-26F4-B940-343C6E17F550}"/>
              </a:ext>
            </a:extLst>
          </p:cNvPr>
          <p:cNvCxnSpPr>
            <a:stCxn id="96" idx="0"/>
            <a:endCxn id="96" idx="4"/>
          </p:cNvCxnSpPr>
          <p:nvPr/>
        </p:nvCxnSpPr>
        <p:spPr>
          <a:xfrm>
            <a:off x="6068657" y="184912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2A3A017-1496-64E8-DCDB-B9EE91F67B60}"/>
              </a:ext>
            </a:extLst>
          </p:cNvPr>
          <p:cNvCxnSpPr>
            <a:stCxn id="96" idx="2"/>
            <a:endCxn id="96" idx="6"/>
          </p:cNvCxnSpPr>
          <p:nvPr/>
        </p:nvCxnSpPr>
        <p:spPr>
          <a:xfrm>
            <a:off x="5324436" y="259334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C0FC50F-D105-577C-881B-EAA285759F26}"/>
              </a:ext>
            </a:extLst>
          </p:cNvPr>
          <p:cNvCxnSpPr>
            <a:stCxn id="96" idx="1"/>
            <a:endCxn id="96" idx="5"/>
          </p:cNvCxnSpPr>
          <p:nvPr/>
        </p:nvCxnSpPr>
        <p:spPr>
          <a:xfrm>
            <a:off x="5542413" y="206709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0FFBDAB-FA91-2622-4670-CC3F7819376D}"/>
              </a:ext>
            </a:extLst>
          </p:cNvPr>
          <p:cNvCxnSpPr>
            <a:stCxn id="96" idx="7"/>
            <a:endCxn id="96" idx="3"/>
          </p:cNvCxnSpPr>
          <p:nvPr/>
        </p:nvCxnSpPr>
        <p:spPr>
          <a:xfrm flipH="1">
            <a:off x="5542413" y="206709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>
            <a:extLst>
              <a:ext uri="{FF2B5EF4-FFF2-40B4-BE49-F238E27FC236}">
                <a16:creationId xmlns:a16="http://schemas.microsoft.com/office/drawing/2014/main" id="{6CB3D9D5-C414-2881-21F7-FDE9CD12854F}"/>
              </a:ext>
            </a:extLst>
          </p:cNvPr>
          <p:cNvSpPr/>
          <p:nvPr/>
        </p:nvSpPr>
        <p:spPr>
          <a:xfrm>
            <a:off x="5324436" y="184912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9AAAFF2-9787-1BD6-2F96-A7346A70382F}"/>
              </a:ext>
            </a:extLst>
          </p:cNvPr>
          <p:cNvSpPr/>
          <p:nvPr/>
        </p:nvSpPr>
        <p:spPr>
          <a:xfrm>
            <a:off x="5658102" y="2441563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E7FD86C-4183-D8A5-D817-AF419200252B}"/>
              </a:ext>
            </a:extLst>
          </p:cNvPr>
          <p:cNvSpPr/>
          <p:nvPr/>
        </p:nvSpPr>
        <p:spPr>
          <a:xfrm>
            <a:off x="7001437" y="184912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F27CE09-19F9-5133-D231-337709582123}"/>
              </a:ext>
            </a:extLst>
          </p:cNvPr>
          <p:cNvCxnSpPr>
            <a:stCxn id="105" idx="0"/>
            <a:endCxn id="105" idx="4"/>
          </p:cNvCxnSpPr>
          <p:nvPr/>
        </p:nvCxnSpPr>
        <p:spPr>
          <a:xfrm>
            <a:off x="7745658" y="184912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574EC920-8B02-D206-5F3B-9EFA14E064F5}"/>
              </a:ext>
            </a:extLst>
          </p:cNvPr>
          <p:cNvCxnSpPr>
            <a:stCxn id="105" idx="2"/>
            <a:endCxn id="105" idx="6"/>
          </p:cNvCxnSpPr>
          <p:nvPr/>
        </p:nvCxnSpPr>
        <p:spPr>
          <a:xfrm>
            <a:off x="7001437" y="259334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B1AA344-1C0B-15F0-1CDE-7D8DF443E4DF}"/>
              </a:ext>
            </a:extLst>
          </p:cNvPr>
          <p:cNvCxnSpPr>
            <a:stCxn id="105" idx="1"/>
            <a:endCxn id="105" idx="5"/>
          </p:cNvCxnSpPr>
          <p:nvPr/>
        </p:nvCxnSpPr>
        <p:spPr>
          <a:xfrm>
            <a:off x="7219414" y="206709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F86ADDD8-AA93-044C-A0E1-7424DAD9B77A}"/>
              </a:ext>
            </a:extLst>
          </p:cNvPr>
          <p:cNvCxnSpPr>
            <a:stCxn id="105" idx="7"/>
            <a:endCxn id="105" idx="3"/>
          </p:cNvCxnSpPr>
          <p:nvPr/>
        </p:nvCxnSpPr>
        <p:spPr>
          <a:xfrm flipH="1">
            <a:off x="7219414" y="206709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634FDFED-53EE-1325-A44D-879A01C2FCDD}"/>
              </a:ext>
            </a:extLst>
          </p:cNvPr>
          <p:cNvSpPr/>
          <p:nvPr/>
        </p:nvSpPr>
        <p:spPr>
          <a:xfrm>
            <a:off x="7001437" y="184912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C6B5929A-577F-1D1A-2614-E8C1F57B66FC}"/>
              </a:ext>
            </a:extLst>
          </p:cNvPr>
          <p:cNvSpPr/>
          <p:nvPr/>
        </p:nvSpPr>
        <p:spPr>
          <a:xfrm>
            <a:off x="7930341" y="2768033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98214EC-6EC3-BCC8-87A3-61E36EDAD395}"/>
              </a:ext>
            </a:extLst>
          </p:cNvPr>
          <p:cNvSpPr/>
          <p:nvPr/>
        </p:nvSpPr>
        <p:spPr>
          <a:xfrm>
            <a:off x="8678437" y="184912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5" name="Partial Circle 114">
            <a:extLst>
              <a:ext uri="{FF2B5EF4-FFF2-40B4-BE49-F238E27FC236}">
                <a16:creationId xmlns:a16="http://schemas.microsoft.com/office/drawing/2014/main" id="{49F4777D-756F-1783-4F18-9730E34FC9C8}"/>
              </a:ext>
            </a:extLst>
          </p:cNvPr>
          <p:cNvSpPr/>
          <p:nvPr/>
        </p:nvSpPr>
        <p:spPr>
          <a:xfrm>
            <a:off x="8678437" y="1849122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ED2C90A-F833-E30C-1669-395B4E191A82}"/>
              </a:ext>
            </a:extLst>
          </p:cNvPr>
          <p:cNvCxnSpPr>
            <a:stCxn id="114" idx="0"/>
            <a:endCxn id="114" idx="4"/>
          </p:cNvCxnSpPr>
          <p:nvPr/>
        </p:nvCxnSpPr>
        <p:spPr>
          <a:xfrm>
            <a:off x="9422658" y="184912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5638633-5A5F-E562-3074-E67774947C90}"/>
              </a:ext>
            </a:extLst>
          </p:cNvPr>
          <p:cNvCxnSpPr>
            <a:stCxn id="114" idx="2"/>
            <a:endCxn id="114" idx="6"/>
          </p:cNvCxnSpPr>
          <p:nvPr/>
        </p:nvCxnSpPr>
        <p:spPr>
          <a:xfrm>
            <a:off x="8678437" y="259334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AA1A4DCE-9826-21B3-D671-914E987A72EC}"/>
              </a:ext>
            </a:extLst>
          </p:cNvPr>
          <p:cNvCxnSpPr>
            <a:stCxn id="114" idx="1"/>
            <a:endCxn id="114" idx="5"/>
          </p:cNvCxnSpPr>
          <p:nvPr/>
        </p:nvCxnSpPr>
        <p:spPr>
          <a:xfrm>
            <a:off x="8896414" y="206709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E0515CA0-163D-D3CF-0503-F7610B7BCA79}"/>
              </a:ext>
            </a:extLst>
          </p:cNvPr>
          <p:cNvCxnSpPr>
            <a:stCxn id="114" idx="7"/>
            <a:endCxn id="114" idx="3"/>
          </p:cNvCxnSpPr>
          <p:nvPr/>
        </p:nvCxnSpPr>
        <p:spPr>
          <a:xfrm flipH="1">
            <a:off x="8896414" y="206709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99DEA396-AD76-DD2F-6AC3-D76DA6C3B768}"/>
              </a:ext>
            </a:extLst>
          </p:cNvPr>
          <p:cNvSpPr/>
          <p:nvPr/>
        </p:nvSpPr>
        <p:spPr>
          <a:xfrm>
            <a:off x="8678437" y="184912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911C3C81-3ABA-2A26-FB5F-B773DE079481}"/>
              </a:ext>
            </a:extLst>
          </p:cNvPr>
          <p:cNvSpPr/>
          <p:nvPr/>
        </p:nvSpPr>
        <p:spPr>
          <a:xfrm>
            <a:off x="9192493" y="2105633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F794EE97-06E1-FA4E-F4F1-93BDCC596349}"/>
              </a:ext>
            </a:extLst>
          </p:cNvPr>
          <p:cNvSpPr/>
          <p:nvPr/>
        </p:nvSpPr>
        <p:spPr>
          <a:xfrm>
            <a:off x="10355435" y="1849121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0372B93-79D6-DB1C-C043-2F6DD3CAA821}"/>
              </a:ext>
            </a:extLst>
          </p:cNvPr>
          <p:cNvCxnSpPr>
            <a:stCxn id="123" idx="0"/>
            <a:endCxn id="123" idx="4"/>
          </p:cNvCxnSpPr>
          <p:nvPr/>
        </p:nvCxnSpPr>
        <p:spPr>
          <a:xfrm>
            <a:off x="11099656" y="1849121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A9A10D9-CEC6-06DD-262E-78DDED9CAE9E}"/>
              </a:ext>
            </a:extLst>
          </p:cNvPr>
          <p:cNvCxnSpPr>
            <a:stCxn id="123" idx="2"/>
            <a:endCxn id="123" idx="6"/>
          </p:cNvCxnSpPr>
          <p:nvPr/>
        </p:nvCxnSpPr>
        <p:spPr>
          <a:xfrm>
            <a:off x="10355435" y="2593342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E1D914E-86DC-9A19-544E-C8D14618E179}"/>
              </a:ext>
            </a:extLst>
          </p:cNvPr>
          <p:cNvCxnSpPr>
            <a:stCxn id="123" idx="1"/>
            <a:endCxn id="123" idx="5"/>
          </p:cNvCxnSpPr>
          <p:nvPr/>
        </p:nvCxnSpPr>
        <p:spPr>
          <a:xfrm>
            <a:off x="10573412" y="206709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507E338-86D3-5EDD-E369-0F3DAC66850F}"/>
              </a:ext>
            </a:extLst>
          </p:cNvPr>
          <p:cNvCxnSpPr>
            <a:stCxn id="123" idx="7"/>
            <a:endCxn id="123" idx="3"/>
          </p:cNvCxnSpPr>
          <p:nvPr/>
        </p:nvCxnSpPr>
        <p:spPr>
          <a:xfrm flipH="1">
            <a:off x="10573412" y="206709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Oval 128">
            <a:extLst>
              <a:ext uri="{FF2B5EF4-FFF2-40B4-BE49-F238E27FC236}">
                <a16:creationId xmlns:a16="http://schemas.microsoft.com/office/drawing/2014/main" id="{A8381CB9-9328-2810-7B4A-C346BEA83C3C}"/>
              </a:ext>
            </a:extLst>
          </p:cNvPr>
          <p:cNvSpPr/>
          <p:nvPr/>
        </p:nvSpPr>
        <p:spPr>
          <a:xfrm>
            <a:off x="10355435" y="1849121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5680B35D-137D-F59A-09BE-6566580BB16C}"/>
              </a:ext>
            </a:extLst>
          </p:cNvPr>
          <p:cNvSpPr/>
          <p:nvPr/>
        </p:nvSpPr>
        <p:spPr>
          <a:xfrm>
            <a:off x="11020922" y="2864320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9937D705-BC63-44FF-66C6-4896E9E29CB4}"/>
              </a:ext>
            </a:extLst>
          </p:cNvPr>
          <p:cNvSpPr/>
          <p:nvPr/>
        </p:nvSpPr>
        <p:spPr>
          <a:xfrm>
            <a:off x="289558" y="356539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4E9448B-5957-8958-FB93-C863DBED19A4}"/>
              </a:ext>
            </a:extLst>
          </p:cNvPr>
          <p:cNvCxnSpPr>
            <a:stCxn id="132" idx="0"/>
            <a:endCxn id="132" idx="4"/>
          </p:cNvCxnSpPr>
          <p:nvPr/>
        </p:nvCxnSpPr>
        <p:spPr>
          <a:xfrm>
            <a:off x="1033779" y="356539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ED9B24AD-2253-48E7-C695-FED135F1C441}"/>
              </a:ext>
            </a:extLst>
          </p:cNvPr>
          <p:cNvCxnSpPr>
            <a:stCxn id="132" idx="2"/>
            <a:endCxn id="132" idx="6"/>
          </p:cNvCxnSpPr>
          <p:nvPr/>
        </p:nvCxnSpPr>
        <p:spPr>
          <a:xfrm>
            <a:off x="289558" y="430961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D2201944-A13B-1C48-92C8-0A9B98692469}"/>
              </a:ext>
            </a:extLst>
          </p:cNvPr>
          <p:cNvCxnSpPr>
            <a:stCxn id="132" idx="1"/>
            <a:endCxn id="132" idx="5"/>
          </p:cNvCxnSpPr>
          <p:nvPr/>
        </p:nvCxnSpPr>
        <p:spPr>
          <a:xfrm>
            <a:off x="507535" y="378336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9454BF42-41FE-8C15-DA84-B5B5604F43D3}"/>
              </a:ext>
            </a:extLst>
          </p:cNvPr>
          <p:cNvCxnSpPr>
            <a:stCxn id="132" idx="7"/>
            <a:endCxn id="132" idx="3"/>
          </p:cNvCxnSpPr>
          <p:nvPr/>
        </p:nvCxnSpPr>
        <p:spPr>
          <a:xfrm flipH="1">
            <a:off x="507535" y="378336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id="{A4F8D46F-1FB4-4408-068C-904E94730C40}"/>
              </a:ext>
            </a:extLst>
          </p:cNvPr>
          <p:cNvSpPr/>
          <p:nvPr/>
        </p:nvSpPr>
        <p:spPr>
          <a:xfrm>
            <a:off x="289558" y="356539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AEA6B8F9-712D-9F52-507C-021BB7A5EF8A}"/>
              </a:ext>
            </a:extLst>
          </p:cNvPr>
          <p:cNvSpPr/>
          <p:nvPr/>
        </p:nvSpPr>
        <p:spPr>
          <a:xfrm>
            <a:off x="1318627" y="4192926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B7EB8D46-2BBF-6B86-6DD6-5F2AB47F0B76}"/>
              </a:ext>
            </a:extLst>
          </p:cNvPr>
          <p:cNvSpPr/>
          <p:nvPr/>
        </p:nvSpPr>
        <p:spPr>
          <a:xfrm>
            <a:off x="1966559" y="356539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2" name="Partial Circle 141">
            <a:extLst>
              <a:ext uri="{FF2B5EF4-FFF2-40B4-BE49-F238E27FC236}">
                <a16:creationId xmlns:a16="http://schemas.microsoft.com/office/drawing/2014/main" id="{DD029485-7570-FF62-C210-11C63C42F96A}"/>
              </a:ext>
            </a:extLst>
          </p:cNvPr>
          <p:cNvSpPr/>
          <p:nvPr/>
        </p:nvSpPr>
        <p:spPr>
          <a:xfrm>
            <a:off x="1966559" y="3565392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A35ED12-B3DF-8504-0941-6AB694828812}"/>
              </a:ext>
            </a:extLst>
          </p:cNvPr>
          <p:cNvCxnSpPr>
            <a:stCxn id="141" idx="0"/>
            <a:endCxn id="141" idx="4"/>
          </p:cNvCxnSpPr>
          <p:nvPr/>
        </p:nvCxnSpPr>
        <p:spPr>
          <a:xfrm>
            <a:off x="2710780" y="356539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9869A056-BD84-3000-5685-75734B8C74C7}"/>
              </a:ext>
            </a:extLst>
          </p:cNvPr>
          <p:cNvCxnSpPr>
            <a:stCxn id="141" idx="2"/>
            <a:endCxn id="141" idx="6"/>
          </p:cNvCxnSpPr>
          <p:nvPr/>
        </p:nvCxnSpPr>
        <p:spPr>
          <a:xfrm>
            <a:off x="1966559" y="430961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B8ECD9C-8D14-4C98-C090-FBD65D61C27C}"/>
              </a:ext>
            </a:extLst>
          </p:cNvPr>
          <p:cNvCxnSpPr>
            <a:stCxn id="141" idx="1"/>
            <a:endCxn id="141" idx="5"/>
          </p:cNvCxnSpPr>
          <p:nvPr/>
        </p:nvCxnSpPr>
        <p:spPr>
          <a:xfrm>
            <a:off x="2184536" y="378336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7C5FAEF4-A264-7046-0902-01EFE106DF3A}"/>
              </a:ext>
            </a:extLst>
          </p:cNvPr>
          <p:cNvCxnSpPr>
            <a:stCxn id="141" idx="7"/>
            <a:endCxn id="141" idx="3"/>
          </p:cNvCxnSpPr>
          <p:nvPr/>
        </p:nvCxnSpPr>
        <p:spPr>
          <a:xfrm flipH="1">
            <a:off x="2184536" y="378336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2BB333B1-5EBF-9B9F-35DC-50886ECFBA2D}"/>
              </a:ext>
            </a:extLst>
          </p:cNvPr>
          <p:cNvSpPr/>
          <p:nvPr/>
        </p:nvSpPr>
        <p:spPr>
          <a:xfrm>
            <a:off x="1966559" y="356539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BC02AA10-6C8F-D964-9D92-4BA62FE1B5A7}"/>
              </a:ext>
            </a:extLst>
          </p:cNvPr>
          <p:cNvSpPr/>
          <p:nvPr/>
        </p:nvSpPr>
        <p:spPr>
          <a:xfrm>
            <a:off x="2409218" y="3858265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BBA063F-372C-C73A-E571-77E2DAC921C1}"/>
              </a:ext>
            </a:extLst>
          </p:cNvPr>
          <p:cNvSpPr/>
          <p:nvPr/>
        </p:nvSpPr>
        <p:spPr>
          <a:xfrm>
            <a:off x="3643559" y="356539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39A97BE7-B633-EBDF-3EB8-A5FEC14CD379}"/>
              </a:ext>
            </a:extLst>
          </p:cNvPr>
          <p:cNvCxnSpPr>
            <a:stCxn id="150" idx="0"/>
            <a:endCxn id="150" idx="4"/>
          </p:cNvCxnSpPr>
          <p:nvPr/>
        </p:nvCxnSpPr>
        <p:spPr>
          <a:xfrm>
            <a:off x="4387780" y="356539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74783D5-3257-5A26-A2BE-1850B2806F3F}"/>
              </a:ext>
            </a:extLst>
          </p:cNvPr>
          <p:cNvCxnSpPr>
            <a:stCxn id="150" idx="2"/>
            <a:endCxn id="150" idx="6"/>
          </p:cNvCxnSpPr>
          <p:nvPr/>
        </p:nvCxnSpPr>
        <p:spPr>
          <a:xfrm>
            <a:off x="3643559" y="430961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06D68F4F-4DCF-5151-3A20-2BA956336A54}"/>
              </a:ext>
            </a:extLst>
          </p:cNvPr>
          <p:cNvCxnSpPr>
            <a:stCxn id="150" idx="1"/>
            <a:endCxn id="150" idx="5"/>
          </p:cNvCxnSpPr>
          <p:nvPr/>
        </p:nvCxnSpPr>
        <p:spPr>
          <a:xfrm>
            <a:off x="3861536" y="378336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D404327-8244-BC7E-2937-2B329FB2565C}"/>
              </a:ext>
            </a:extLst>
          </p:cNvPr>
          <p:cNvCxnSpPr>
            <a:stCxn id="150" idx="7"/>
            <a:endCxn id="150" idx="3"/>
          </p:cNvCxnSpPr>
          <p:nvPr/>
        </p:nvCxnSpPr>
        <p:spPr>
          <a:xfrm flipH="1">
            <a:off x="3861536" y="378336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Oval 155">
            <a:extLst>
              <a:ext uri="{FF2B5EF4-FFF2-40B4-BE49-F238E27FC236}">
                <a16:creationId xmlns:a16="http://schemas.microsoft.com/office/drawing/2014/main" id="{0E1F78A5-D4FE-EC5F-BAEA-22887702AC9E}"/>
              </a:ext>
            </a:extLst>
          </p:cNvPr>
          <p:cNvSpPr/>
          <p:nvPr/>
        </p:nvSpPr>
        <p:spPr>
          <a:xfrm>
            <a:off x="3643559" y="356539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BD730817-3E73-FFCD-7FD6-AF593489CC7E}"/>
              </a:ext>
            </a:extLst>
          </p:cNvPr>
          <p:cNvSpPr/>
          <p:nvPr/>
        </p:nvSpPr>
        <p:spPr>
          <a:xfrm>
            <a:off x="4605917" y="4244268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06971530-C9CD-E82B-603B-EB5F7FC2CFAD}"/>
              </a:ext>
            </a:extLst>
          </p:cNvPr>
          <p:cNvSpPr/>
          <p:nvPr/>
        </p:nvSpPr>
        <p:spPr>
          <a:xfrm>
            <a:off x="5320558" y="3596336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2F1BA2EC-1E14-5712-C63C-FBA2BF6AB4BE}"/>
              </a:ext>
            </a:extLst>
          </p:cNvPr>
          <p:cNvCxnSpPr>
            <a:stCxn id="159" idx="0"/>
            <a:endCxn id="159" idx="4"/>
          </p:cNvCxnSpPr>
          <p:nvPr/>
        </p:nvCxnSpPr>
        <p:spPr>
          <a:xfrm>
            <a:off x="6064779" y="3596336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3D61095-59A4-FD0A-76D1-ABBDB55A216E}"/>
              </a:ext>
            </a:extLst>
          </p:cNvPr>
          <p:cNvCxnSpPr>
            <a:stCxn id="159" idx="2"/>
            <a:endCxn id="159" idx="6"/>
          </p:cNvCxnSpPr>
          <p:nvPr/>
        </p:nvCxnSpPr>
        <p:spPr>
          <a:xfrm>
            <a:off x="5320558" y="4340557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3788F7BF-EFDD-B518-E9A2-447DEA456B89}"/>
              </a:ext>
            </a:extLst>
          </p:cNvPr>
          <p:cNvCxnSpPr>
            <a:stCxn id="159" idx="1"/>
            <a:endCxn id="159" idx="5"/>
          </p:cNvCxnSpPr>
          <p:nvPr/>
        </p:nvCxnSpPr>
        <p:spPr>
          <a:xfrm>
            <a:off x="5538535" y="3814313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F20D5C41-9E2A-2766-4667-C95B3649C8F8}"/>
              </a:ext>
            </a:extLst>
          </p:cNvPr>
          <p:cNvCxnSpPr>
            <a:stCxn id="159" idx="7"/>
            <a:endCxn id="159" idx="3"/>
          </p:cNvCxnSpPr>
          <p:nvPr/>
        </p:nvCxnSpPr>
        <p:spPr>
          <a:xfrm flipH="1">
            <a:off x="5538535" y="3814313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Oval 164">
            <a:extLst>
              <a:ext uri="{FF2B5EF4-FFF2-40B4-BE49-F238E27FC236}">
                <a16:creationId xmlns:a16="http://schemas.microsoft.com/office/drawing/2014/main" id="{5F0CBEAE-3EE9-8210-2549-309F92DF9828}"/>
              </a:ext>
            </a:extLst>
          </p:cNvPr>
          <p:cNvSpPr/>
          <p:nvPr/>
        </p:nvSpPr>
        <p:spPr>
          <a:xfrm>
            <a:off x="5320558" y="3596336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D162B2C2-2D3B-969E-C753-0344E85B2A17}"/>
              </a:ext>
            </a:extLst>
          </p:cNvPr>
          <p:cNvSpPr/>
          <p:nvPr/>
        </p:nvSpPr>
        <p:spPr>
          <a:xfrm>
            <a:off x="6363659" y="4050839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4D0DD4C3-F666-64E2-DE28-DDBF8C24C856}"/>
              </a:ext>
            </a:extLst>
          </p:cNvPr>
          <p:cNvSpPr/>
          <p:nvPr/>
        </p:nvSpPr>
        <p:spPr>
          <a:xfrm>
            <a:off x="6997559" y="3596336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F700ED97-3E1A-27B3-BF6E-E01AFC392816}"/>
              </a:ext>
            </a:extLst>
          </p:cNvPr>
          <p:cNvCxnSpPr>
            <a:stCxn id="168" idx="0"/>
            <a:endCxn id="168" idx="4"/>
          </p:cNvCxnSpPr>
          <p:nvPr/>
        </p:nvCxnSpPr>
        <p:spPr>
          <a:xfrm>
            <a:off x="7741780" y="3596336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A60D97C6-9F59-734E-3E9D-48E242A1B620}"/>
              </a:ext>
            </a:extLst>
          </p:cNvPr>
          <p:cNvCxnSpPr>
            <a:stCxn id="168" idx="2"/>
            <a:endCxn id="168" idx="6"/>
          </p:cNvCxnSpPr>
          <p:nvPr/>
        </p:nvCxnSpPr>
        <p:spPr>
          <a:xfrm>
            <a:off x="6997559" y="4340557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B371D2B1-37F5-CD33-87CE-77D37A008909}"/>
              </a:ext>
            </a:extLst>
          </p:cNvPr>
          <p:cNvCxnSpPr>
            <a:stCxn id="168" idx="1"/>
            <a:endCxn id="168" idx="5"/>
          </p:cNvCxnSpPr>
          <p:nvPr/>
        </p:nvCxnSpPr>
        <p:spPr>
          <a:xfrm>
            <a:off x="7215536" y="3814313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E319911-76B9-BC7F-47B1-4B982CD1C247}"/>
              </a:ext>
            </a:extLst>
          </p:cNvPr>
          <p:cNvCxnSpPr>
            <a:stCxn id="168" idx="7"/>
            <a:endCxn id="168" idx="3"/>
          </p:cNvCxnSpPr>
          <p:nvPr/>
        </p:nvCxnSpPr>
        <p:spPr>
          <a:xfrm flipH="1">
            <a:off x="7215536" y="3814313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Oval 173">
            <a:extLst>
              <a:ext uri="{FF2B5EF4-FFF2-40B4-BE49-F238E27FC236}">
                <a16:creationId xmlns:a16="http://schemas.microsoft.com/office/drawing/2014/main" id="{C9C32BEC-6D06-2FF6-8D7D-3B529CA224D7}"/>
              </a:ext>
            </a:extLst>
          </p:cNvPr>
          <p:cNvSpPr/>
          <p:nvPr/>
        </p:nvSpPr>
        <p:spPr>
          <a:xfrm>
            <a:off x="6997559" y="3596336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8B1CFEC7-A2CD-B693-849A-4A888569D43B}"/>
              </a:ext>
            </a:extLst>
          </p:cNvPr>
          <p:cNvSpPr/>
          <p:nvPr/>
        </p:nvSpPr>
        <p:spPr>
          <a:xfrm>
            <a:off x="8036144" y="4385500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77497B73-94B5-B038-20E2-2C4484D098BA}"/>
              </a:ext>
            </a:extLst>
          </p:cNvPr>
          <p:cNvSpPr/>
          <p:nvPr/>
        </p:nvSpPr>
        <p:spPr>
          <a:xfrm>
            <a:off x="8674559" y="3596336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Partial Circle 177">
            <a:extLst>
              <a:ext uri="{FF2B5EF4-FFF2-40B4-BE49-F238E27FC236}">
                <a16:creationId xmlns:a16="http://schemas.microsoft.com/office/drawing/2014/main" id="{EC9C2EF0-A133-3E7A-FD4D-2169589E2AFD}"/>
              </a:ext>
            </a:extLst>
          </p:cNvPr>
          <p:cNvSpPr/>
          <p:nvPr/>
        </p:nvSpPr>
        <p:spPr>
          <a:xfrm>
            <a:off x="8674559" y="3596336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7726C334-0B8D-9807-44D7-A5505B67A38A}"/>
              </a:ext>
            </a:extLst>
          </p:cNvPr>
          <p:cNvCxnSpPr>
            <a:stCxn id="177" idx="0"/>
            <a:endCxn id="177" idx="4"/>
          </p:cNvCxnSpPr>
          <p:nvPr/>
        </p:nvCxnSpPr>
        <p:spPr>
          <a:xfrm>
            <a:off x="9418780" y="3596336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CC7EB3A4-4485-CB75-4A99-ADA70F8991B1}"/>
              </a:ext>
            </a:extLst>
          </p:cNvPr>
          <p:cNvCxnSpPr>
            <a:stCxn id="177" idx="2"/>
            <a:endCxn id="177" idx="6"/>
          </p:cNvCxnSpPr>
          <p:nvPr/>
        </p:nvCxnSpPr>
        <p:spPr>
          <a:xfrm>
            <a:off x="8674559" y="4340557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51C6FC76-A760-1A34-B5BA-9662B7AFF282}"/>
              </a:ext>
            </a:extLst>
          </p:cNvPr>
          <p:cNvCxnSpPr>
            <a:stCxn id="177" idx="1"/>
            <a:endCxn id="177" idx="5"/>
          </p:cNvCxnSpPr>
          <p:nvPr/>
        </p:nvCxnSpPr>
        <p:spPr>
          <a:xfrm>
            <a:off x="8892536" y="3814313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CAC13071-CEF2-D96C-17C1-E0F0614AED15}"/>
              </a:ext>
            </a:extLst>
          </p:cNvPr>
          <p:cNvCxnSpPr>
            <a:stCxn id="177" idx="7"/>
            <a:endCxn id="177" idx="3"/>
          </p:cNvCxnSpPr>
          <p:nvPr/>
        </p:nvCxnSpPr>
        <p:spPr>
          <a:xfrm flipH="1">
            <a:off x="8892536" y="3814313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Oval 182">
            <a:extLst>
              <a:ext uri="{FF2B5EF4-FFF2-40B4-BE49-F238E27FC236}">
                <a16:creationId xmlns:a16="http://schemas.microsoft.com/office/drawing/2014/main" id="{3925B6E2-339C-8C70-14AF-7A90DA17399C}"/>
              </a:ext>
            </a:extLst>
          </p:cNvPr>
          <p:cNvSpPr/>
          <p:nvPr/>
        </p:nvSpPr>
        <p:spPr>
          <a:xfrm>
            <a:off x="8674559" y="3596336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AF23E0B1-EA94-E8E7-10FE-E539029DC268}"/>
              </a:ext>
            </a:extLst>
          </p:cNvPr>
          <p:cNvSpPr/>
          <p:nvPr/>
        </p:nvSpPr>
        <p:spPr>
          <a:xfrm>
            <a:off x="9210728" y="3960563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B61E6435-3398-93C8-C26D-76FF43E88D02}"/>
              </a:ext>
            </a:extLst>
          </p:cNvPr>
          <p:cNvSpPr/>
          <p:nvPr/>
        </p:nvSpPr>
        <p:spPr>
          <a:xfrm>
            <a:off x="10351557" y="3596335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7F2BDE38-F901-F27C-AD6A-C78EC543DCE8}"/>
              </a:ext>
            </a:extLst>
          </p:cNvPr>
          <p:cNvCxnSpPr>
            <a:stCxn id="186" idx="0"/>
            <a:endCxn id="186" idx="4"/>
          </p:cNvCxnSpPr>
          <p:nvPr/>
        </p:nvCxnSpPr>
        <p:spPr>
          <a:xfrm>
            <a:off x="11095778" y="3596335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A91B9DAA-B812-94B0-DC9D-9ACD3CCB1619}"/>
              </a:ext>
            </a:extLst>
          </p:cNvPr>
          <p:cNvCxnSpPr>
            <a:stCxn id="186" idx="2"/>
            <a:endCxn id="186" idx="6"/>
          </p:cNvCxnSpPr>
          <p:nvPr/>
        </p:nvCxnSpPr>
        <p:spPr>
          <a:xfrm>
            <a:off x="10351557" y="4340556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D350E64A-FA0F-E838-087D-53C95AB5930F}"/>
              </a:ext>
            </a:extLst>
          </p:cNvPr>
          <p:cNvCxnSpPr>
            <a:stCxn id="186" idx="1"/>
            <a:endCxn id="186" idx="5"/>
          </p:cNvCxnSpPr>
          <p:nvPr/>
        </p:nvCxnSpPr>
        <p:spPr>
          <a:xfrm>
            <a:off x="10569534" y="381431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EFB16E1F-E1C6-BC8E-A43C-615CA24C0F92}"/>
              </a:ext>
            </a:extLst>
          </p:cNvPr>
          <p:cNvCxnSpPr>
            <a:stCxn id="186" idx="7"/>
            <a:endCxn id="186" idx="3"/>
          </p:cNvCxnSpPr>
          <p:nvPr/>
        </p:nvCxnSpPr>
        <p:spPr>
          <a:xfrm flipH="1">
            <a:off x="10569534" y="3814312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Oval 191">
            <a:extLst>
              <a:ext uri="{FF2B5EF4-FFF2-40B4-BE49-F238E27FC236}">
                <a16:creationId xmlns:a16="http://schemas.microsoft.com/office/drawing/2014/main" id="{A9451C37-C114-676E-906D-D7C809074202}"/>
              </a:ext>
            </a:extLst>
          </p:cNvPr>
          <p:cNvSpPr/>
          <p:nvPr/>
        </p:nvSpPr>
        <p:spPr>
          <a:xfrm>
            <a:off x="10351557" y="3596335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2D3A976C-55F1-E2F5-083A-4AC2941B2606}"/>
              </a:ext>
            </a:extLst>
          </p:cNvPr>
          <p:cNvSpPr/>
          <p:nvPr/>
        </p:nvSpPr>
        <p:spPr>
          <a:xfrm>
            <a:off x="11236377" y="4614807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5" name="Oval 194">
            <a:extLst>
              <a:ext uri="{FF2B5EF4-FFF2-40B4-BE49-F238E27FC236}">
                <a16:creationId xmlns:a16="http://schemas.microsoft.com/office/drawing/2014/main" id="{B2394159-8CD8-77F8-03AB-ED6ED367761B}"/>
              </a:ext>
            </a:extLst>
          </p:cNvPr>
          <p:cNvSpPr/>
          <p:nvPr/>
        </p:nvSpPr>
        <p:spPr>
          <a:xfrm>
            <a:off x="289557" y="5271808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05663B4-DBBD-B02B-DDE3-B8FBE50BE7B9}"/>
              </a:ext>
            </a:extLst>
          </p:cNvPr>
          <p:cNvCxnSpPr>
            <a:stCxn id="195" idx="0"/>
            <a:endCxn id="195" idx="4"/>
          </p:cNvCxnSpPr>
          <p:nvPr/>
        </p:nvCxnSpPr>
        <p:spPr>
          <a:xfrm>
            <a:off x="1033778" y="5271808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CEEECB4B-A0DE-B81A-BA2B-A29A60995A1A}"/>
              </a:ext>
            </a:extLst>
          </p:cNvPr>
          <p:cNvCxnSpPr>
            <a:stCxn id="195" idx="2"/>
            <a:endCxn id="195" idx="6"/>
          </p:cNvCxnSpPr>
          <p:nvPr/>
        </p:nvCxnSpPr>
        <p:spPr>
          <a:xfrm>
            <a:off x="289557" y="6016029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E736D63A-E258-A100-41AB-83309740B230}"/>
              </a:ext>
            </a:extLst>
          </p:cNvPr>
          <p:cNvCxnSpPr>
            <a:stCxn id="195" idx="1"/>
            <a:endCxn id="195" idx="5"/>
          </p:cNvCxnSpPr>
          <p:nvPr/>
        </p:nvCxnSpPr>
        <p:spPr>
          <a:xfrm>
            <a:off x="507534" y="548978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C9A20801-EF4D-B0E5-003B-F429711E8E65}"/>
              </a:ext>
            </a:extLst>
          </p:cNvPr>
          <p:cNvCxnSpPr>
            <a:stCxn id="195" idx="7"/>
            <a:endCxn id="195" idx="3"/>
          </p:cNvCxnSpPr>
          <p:nvPr/>
        </p:nvCxnSpPr>
        <p:spPr>
          <a:xfrm flipH="1">
            <a:off x="507534" y="548978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Oval 200">
            <a:extLst>
              <a:ext uri="{FF2B5EF4-FFF2-40B4-BE49-F238E27FC236}">
                <a16:creationId xmlns:a16="http://schemas.microsoft.com/office/drawing/2014/main" id="{F9C6A8EF-1E39-847F-1A51-60864361D67F}"/>
              </a:ext>
            </a:extLst>
          </p:cNvPr>
          <p:cNvSpPr/>
          <p:nvPr/>
        </p:nvSpPr>
        <p:spPr>
          <a:xfrm>
            <a:off x="289557" y="5271808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CC7C0449-CDCA-1F73-7175-8832EBFE1087}"/>
              </a:ext>
            </a:extLst>
          </p:cNvPr>
          <p:cNvSpPr/>
          <p:nvPr/>
        </p:nvSpPr>
        <p:spPr>
          <a:xfrm>
            <a:off x="1096222" y="5605520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3117CFFC-CCA9-F5E3-FAB6-BC929016C054}"/>
              </a:ext>
            </a:extLst>
          </p:cNvPr>
          <p:cNvSpPr/>
          <p:nvPr/>
        </p:nvSpPr>
        <p:spPr>
          <a:xfrm>
            <a:off x="1966558" y="5271808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00E11D8-3C2B-8148-171D-95811F8E3A92}"/>
              </a:ext>
            </a:extLst>
          </p:cNvPr>
          <p:cNvCxnSpPr>
            <a:stCxn id="204" idx="0"/>
            <a:endCxn id="204" idx="4"/>
          </p:cNvCxnSpPr>
          <p:nvPr/>
        </p:nvCxnSpPr>
        <p:spPr>
          <a:xfrm>
            <a:off x="2710779" y="5271808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14236E8B-58DF-9D7D-A8C4-1E4C16EAAA50}"/>
              </a:ext>
            </a:extLst>
          </p:cNvPr>
          <p:cNvCxnSpPr>
            <a:stCxn id="204" idx="2"/>
            <a:endCxn id="204" idx="6"/>
          </p:cNvCxnSpPr>
          <p:nvPr/>
        </p:nvCxnSpPr>
        <p:spPr>
          <a:xfrm>
            <a:off x="1966558" y="6016029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7E395F79-8B06-7A1A-D003-988F03F54390}"/>
              </a:ext>
            </a:extLst>
          </p:cNvPr>
          <p:cNvCxnSpPr>
            <a:stCxn id="204" idx="1"/>
            <a:endCxn id="204" idx="5"/>
          </p:cNvCxnSpPr>
          <p:nvPr/>
        </p:nvCxnSpPr>
        <p:spPr>
          <a:xfrm>
            <a:off x="2184535" y="548978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6350361A-E507-B652-AF89-5EAC5EF46EA4}"/>
              </a:ext>
            </a:extLst>
          </p:cNvPr>
          <p:cNvCxnSpPr>
            <a:stCxn id="204" idx="7"/>
            <a:endCxn id="204" idx="3"/>
          </p:cNvCxnSpPr>
          <p:nvPr/>
        </p:nvCxnSpPr>
        <p:spPr>
          <a:xfrm flipH="1">
            <a:off x="2184535" y="548978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Oval 209">
            <a:extLst>
              <a:ext uri="{FF2B5EF4-FFF2-40B4-BE49-F238E27FC236}">
                <a16:creationId xmlns:a16="http://schemas.microsoft.com/office/drawing/2014/main" id="{6F80822C-C1BD-54C6-2F47-46D18E29200E}"/>
              </a:ext>
            </a:extLst>
          </p:cNvPr>
          <p:cNvSpPr/>
          <p:nvPr/>
        </p:nvSpPr>
        <p:spPr>
          <a:xfrm>
            <a:off x="1966558" y="5271808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BA4F2C81-AEFF-2BB6-1B99-599992AA6B79}"/>
              </a:ext>
            </a:extLst>
          </p:cNvPr>
          <p:cNvSpPr/>
          <p:nvPr/>
        </p:nvSpPr>
        <p:spPr>
          <a:xfrm>
            <a:off x="2807069" y="6219428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3E4BCB5F-2D38-2C53-C7AF-D7F640938145}"/>
              </a:ext>
            </a:extLst>
          </p:cNvPr>
          <p:cNvSpPr/>
          <p:nvPr/>
        </p:nvSpPr>
        <p:spPr>
          <a:xfrm>
            <a:off x="3643558" y="5271808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4" name="Partial Circle 213">
            <a:extLst>
              <a:ext uri="{FF2B5EF4-FFF2-40B4-BE49-F238E27FC236}">
                <a16:creationId xmlns:a16="http://schemas.microsoft.com/office/drawing/2014/main" id="{A2D51169-5975-6DD2-B332-A135942C277D}"/>
              </a:ext>
            </a:extLst>
          </p:cNvPr>
          <p:cNvSpPr/>
          <p:nvPr/>
        </p:nvSpPr>
        <p:spPr>
          <a:xfrm>
            <a:off x="3643558" y="5271808"/>
            <a:ext cx="1488440" cy="1488440"/>
          </a:xfrm>
          <a:prstGeom prst="pie">
            <a:avLst>
              <a:gd name="adj1" fmla="val 10800000"/>
              <a:gd name="adj2" fmla="val 1620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23D84BB1-2658-D5C8-FCF9-8A972E930AB2}"/>
              </a:ext>
            </a:extLst>
          </p:cNvPr>
          <p:cNvCxnSpPr>
            <a:stCxn id="213" idx="0"/>
            <a:endCxn id="213" idx="4"/>
          </p:cNvCxnSpPr>
          <p:nvPr/>
        </p:nvCxnSpPr>
        <p:spPr>
          <a:xfrm>
            <a:off x="4387779" y="5271808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49DD90FF-CDF0-0B7E-9C90-B230897540EF}"/>
              </a:ext>
            </a:extLst>
          </p:cNvPr>
          <p:cNvCxnSpPr>
            <a:stCxn id="213" idx="2"/>
            <a:endCxn id="213" idx="6"/>
          </p:cNvCxnSpPr>
          <p:nvPr/>
        </p:nvCxnSpPr>
        <p:spPr>
          <a:xfrm>
            <a:off x="3643558" y="6016029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96AE8128-8A9F-2FDC-9732-231652910AC6}"/>
              </a:ext>
            </a:extLst>
          </p:cNvPr>
          <p:cNvCxnSpPr>
            <a:stCxn id="213" idx="1"/>
            <a:endCxn id="213" idx="5"/>
          </p:cNvCxnSpPr>
          <p:nvPr/>
        </p:nvCxnSpPr>
        <p:spPr>
          <a:xfrm>
            <a:off x="3861535" y="548978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AC62DCE-C681-54A2-E77D-8259F9F77AF0}"/>
              </a:ext>
            </a:extLst>
          </p:cNvPr>
          <p:cNvCxnSpPr>
            <a:stCxn id="213" idx="7"/>
            <a:endCxn id="213" idx="3"/>
          </p:cNvCxnSpPr>
          <p:nvPr/>
        </p:nvCxnSpPr>
        <p:spPr>
          <a:xfrm flipH="1">
            <a:off x="3861535" y="5489785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Oval 218">
            <a:extLst>
              <a:ext uri="{FF2B5EF4-FFF2-40B4-BE49-F238E27FC236}">
                <a16:creationId xmlns:a16="http://schemas.microsoft.com/office/drawing/2014/main" id="{47CA3CD2-78A3-0D61-ACA7-93BD274EF2DC}"/>
              </a:ext>
            </a:extLst>
          </p:cNvPr>
          <p:cNvSpPr/>
          <p:nvPr/>
        </p:nvSpPr>
        <p:spPr>
          <a:xfrm>
            <a:off x="3643558" y="5271808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36BAD4E0-AF3E-2CBB-59CD-FDD731371BDA}"/>
              </a:ext>
            </a:extLst>
          </p:cNvPr>
          <p:cNvSpPr/>
          <p:nvPr/>
        </p:nvSpPr>
        <p:spPr>
          <a:xfrm>
            <a:off x="4284604" y="5547632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B5B3DADE-ECB2-C4BD-73BC-CAB71EDA8F46}"/>
              </a:ext>
            </a:extLst>
          </p:cNvPr>
          <p:cNvSpPr/>
          <p:nvPr/>
        </p:nvSpPr>
        <p:spPr>
          <a:xfrm>
            <a:off x="5320557" y="530275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92005A88-E1D6-2AD7-987F-68A549C2D1FC}"/>
              </a:ext>
            </a:extLst>
          </p:cNvPr>
          <p:cNvCxnSpPr>
            <a:stCxn id="222" idx="0"/>
            <a:endCxn id="222" idx="4"/>
          </p:cNvCxnSpPr>
          <p:nvPr/>
        </p:nvCxnSpPr>
        <p:spPr>
          <a:xfrm>
            <a:off x="6064778" y="530275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56A69F96-AE64-36D1-94EC-F757A02C03C5}"/>
              </a:ext>
            </a:extLst>
          </p:cNvPr>
          <p:cNvCxnSpPr>
            <a:stCxn id="222" idx="2"/>
            <a:endCxn id="222" idx="6"/>
          </p:cNvCxnSpPr>
          <p:nvPr/>
        </p:nvCxnSpPr>
        <p:spPr>
          <a:xfrm>
            <a:off x="5320557" y="604697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2838ECAD-3B86-F127-E487-B786FE7E78AA}"/>
              </a:ext>
            </a:extLst>
          </p:cNvPr>
          <p:cNvCxnSpPr>
            <a:stCxn id="222" idx="1"/>
            <a:endCxn id="222" idx="5"/>
          </p:cNvCxnSpPr>
          <p:nvPr/>
        </p:nvCxnSpPr>
        <p:spPr>
          <a:xfrm>
            <a:off x="5538534" y="552072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7ACCA86C-541F-FBBC-3B95-6FD4D8CCFC87}"/>
              </a:ext>
            </a:extLst>
          </p:cNvPr>
          <p:cNvCxnSpPr>
            <a:stCxn id="222" idx="7"/>
            <a:endCxn id="222" idx="3"/>
          </p:cNvCxnSpPr>
          <p:nvPr/>
        </p:nvCxnSpPr>
        <p:spPr>
          <a:xfrm flipH="1">
            <a:off x="5538534" y="552072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Oval 227">
            <a:extLst>
              <a:ext uri="{FF2B5EF4-FFF2-40B4-BE49-F238E27FC236}">
                <a16:creationId xmlns:a16="http://schemas.microsoft.com/office/drawing/2014/main" id="{099E6942-B702-4403-9D18-B12230DD0006}"/>
              </a:ext>
            </a:extLst>
          </p:cNvPr>
          <p:cNvSpPr/>
          <p:nvPr/>
        </p:nvSpPr>
        <p:spPr>
          <a:xfrm>
            <a:off x="5320557" y="530275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D9AA78C6-0D3D-059C-A558-1AA306630F1B}"/>
              </a:ext>
            </a:extLst>
          </p:cNvPr>
          <p:cNvSpPr/>
          <p:nvPr/>
        </p:nvSpPr>
        <p:spPr>
          <a:xfrm>
            <a:off x="6267372" y="6179756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6953FD2-AEAB-3BCB-0080-90DED8D72CE7}"/>
              </a:ext>
            </a:extLst>
          </p:cNvPr>
          <p:cNvSpPr/>
          <p:nvPr/>
        </p:nvSpPr>
        <p:spPr>
          <a:xfrm>
            <a:off x="6997558" y="530275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48FFF4DB-5000-68F4-49E7-1AC0786D1D69}"/>
              </a:ext>
            </a:extLst>
          </p:cNvPr>
          <p:cNvCxnSpPr>
            <a:stCxn id="231" idx="0"/>
            <a:endCxn id="231" idx="4"/>
          </p:cNvCxnSpPr>
          <p:nvPr/>
        </p:nvCxnSpPr>
        <p:spPr>
          <a:xfrm>
            <a:off x="7741779" y="530275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13470C1-7308-E558-5528-EF2C8E465489}"/>
              </a:ext>
            </a:extLst>
          </p:cNvPr>
          <p:cNvCxnSpPr>
            <a:stCxn id="231" idx="2"/>
            <a:endCxn id="231" idx="6"/>
          </p:cNvCxnSpPr>
          <p:nvPr/>
        </p:nvCxnSpPr>
        <p:spPr>
          <a:xfrm>
            <a:off x="6997558" y="604697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A472F94E-0103-EBF8-559D-086E1534D58B}"/>
              </a:ext>
            </a:extLst>
          </p:cNvPr>
          <p:cNvCxnSpPr>
            <a:stCxn id="231" idx="1"/>
            <a:endCxn id="231" idx="5"/>
          </p:cNvCxnSpPr>
          <p:nvPr/>
        </p:nvCxnSpPr>
        <p:spPr>
          <a:xfrm>
            <a:off x="7215535" y="552072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2E137683-DCD7-0B52-848F-06B1540E4D5B}"/>
              </a:ext>
            </a:extLst>
          </p:cNvPr>
          <p:cNvCxnSpPr>
            <a:stCxn id="231" idx="7"/>
            <a:endCxn id="231" idx="3"/>
          </p:cNvCxnSpPr>
          <p:nvPr/>
        </p:nvCxnSpPr>
        <p:spPr>
          <a:xfrm flipH="1">
            <a:off x="7215535" y="552072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Oval 236">
            <a:extLst>
              <a:ext uri="{FF2B5EF4-FFF2-40B4-BE49-F238E27FC236}">
                <a16:creationId xmlns:a16="http://schemas.microsoft.com/office/drawing/2014/main" id="{81B8E698-25F1-6A5A-3F3C-6951AEF1FDBB}"/>
              </a:ext>
            </a:extLst>
          </p:cNvPr>
          <p:cNvSpPr/>
          <p:nvPr/>
        </p:nvSpPr>
        <p:spPr>
          <a:xfrm>
            <a:off x="6997558" y="530275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8" name="Oval 237">
            <a:extLst>
              <a:ext uri="{FF2B5EF4-FFF2-40B4-BE49-F238E27FC236}">
                <a16:creationId xmlns:a16="http://schemas.microsoft.com/office/drawing/2014/main" id="{1C335B81-5679-403F-59A4-A7401370593B}"/>
              </a:ext>
            </a:extLst>
          </p:cNvPr>
          <p:cNvSpPr/>
          <p:nvPr/>
        </p:nvSpPr>
        <p:spPr>
          <a:xfrm>
            <a:off x="8222301" y="5732706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08393DC4-E879-D83D-B2FF-5FBEBDCFDAD7}"/>
              </a:ext>
            </a:extLst>
          </p:cNvPr>
          <p:cNvSpPr/>
          <p:nvPr/>
        </p:nvSpPr>
        <p:spPr>
          <a:xfrm>
            <a:off x="8674558" y="5302752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B5486921-AF88-3853-E3BA-2372878640CC}"/>
              </a:ext>
            </a:extLst>
          </p:cNvPr>
          <p:cNvCxnSpPr>
            <a:stCxn id="240" idx="0"/>
            <a:endCxn id="240" idx="4"/>
          </p:cNvCxnSpPr>
          <p:nvPr/>
        </p:nvCxnSpPr>
        <p:spPr>
          <a:xfrm>
            <a:off x="9418779" y="5302752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8DFA72D2-DD4D-B6BC-531A-316A5A97AAFB}"/>
              </a:ext>
            </a:extLst>
          </p:cNvPr>
          <p:cNvCxnSpPr>
            <a:stCxn id="240" idx="2"/>
            <a:endCxn id="240" idx="6"/>
          </p:cNvCxnSpPr>
          <p:nvPr/>
        </p:nvCxnSpPr>
        <p:spPr>
          <a:xfrm>
            <a:off x="8674558" y="6046973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8EB7637F-6F5D-891C-FE18-E47EBD4459D8}"/>
              </a:ext>
            </a:extLst>
          </p:cNvPr>
          <p:cNvCxnSpPr>
            <a:stCxn id="240" idx="1"/>
            <a:endCxn id="240" idx="5"/>
          </p:cNvCxnSpPr>
          <p:nvPr/>
        </p:nvCxnSpPr>
        <p:spPr>
          <a:xfrm>
            <a:off x="8892535" y="552072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73267350-3DD3-3A95-99AF-6544FE509DD4}"/>
              </a:ext>
            </a:extLst>
          </p:cNvPr>
          <p:cNvCxnSpPr>
            <a:stCxn id="240" idx="7"/>
            <a:endCxn id="240" idx="3"/>
          </p:cNvCxnSpPr>
          <p:nvPr/>
        </p:nvCxnSpPr>
        <p:spPr>
          <a:xfrm flipH="1">
            <a:off x="8892535" y="5520729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Oval 245">
            <a:extLst>
              <a:ext uri="{FF2B5EF4-FFF2-40B4-BE49-F238E27FC236}">
                <a16:creationId xmlns:a16="http://schemas.microsoft.com/office/drawing/2014/main" id="{09640C36-EAFB-45D6-2145-C24EFF2F687E}"/>
              </a:ext>
            </a:extLst>
          </p:cNvPr>
          <p:cNvSpPr/>
          <p:nvPr/>
        </p:nvSpPr>
        <p:spPr>
          <a:xfrm>
            <a:off x="8674558" y="5302752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B62EFE72-570E-36F7-5A30-44248B25062D}"/>
              </a:ext>
            </a:extLst>
          </p:cNvPr>
          <p:cNvSpPr/>
          <p:nvPr/>
        </p:nvSpPr>
        <p:spPr>
          <a:xfrm>
            <a:off x="9322490" y="6284355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A9FCB6F2-A85B-457B-C309-6316315D5517}"/>
              </a:ext>
            </a:extLst>
          </p:cNvPr>
          <p:cNvSpPr/>
          <p:nvPr/>
        </p:nvSpPr>
        <p:spPr>
          <a:xfrm>
            <a:off x="10351556" y="5302751"/>
            <a:ext cx="1488441" cy="14884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41228DF5-66D7-B356-CC47-368E84320A79}"/>
              </a:ext>
            </a:extLst>
          </p:cNvPr>
          <p:cNvCxnSpPr>
            <a:stCxn id="249" idx="0"/>
            <a:endCxn id="249" idx="4"/>
          </p:cNvCxnSpPr>
          <p:nvPr/>
        </p:nvCxnSpPr>
        <p:spPr>
          <a:xfrm>
            <a:off x="11095777" y="5302751"/>
            <a:ext cx="0" cy="148844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B25481E8-02BC-A7EE-18E5-635580CD6A3E}"/>
              </a:ext>
            </a:extLst>
          </p:cNvPr>
          <p:cNvCxnSpPr>
            <a:stCxn id="249" idx="2"/>
            <a:endCxn id="249" idx="6"/>
          </p:cNvCxnSpPr>
          <p:nvPr/>
        </p:nvCxnSpPr>
        <p:spPr>
          <a:xfrm>
            <a:off x="10351556" y="6046972"/>
            <a:ext cx="148844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767F0A8C-A7D1-298C-E86E-63EC918CFD4F}"/>
              </a:ext>
            </a:extLst>
          </p:cNvPr>
          <p:cNvCxnSpPr>
            <a:stCxn id="249" idx="1"/>
            <a:endCxn id="249" idx="5"/>
          </p:cNvCxnSpPr>
          <p:nvPr/>
        </p:nvCxnSpPr>
        <p:spPr>
          <a:xfrm>
            <a:off x="10569533" y="552072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1B43D08C-72CB-2260-216B-8D1643AF8DD9}"/>
              </a:ext>
            </a:extLst>
          </p:cNvPr>
          <p:cNvCxnSpPr>
            <a:stCxn id="249" idx="7"/>
            <a:endCxn id="249" idx="3"/>
          </p:cNvCxnSpPr>
          <p:nvPr/>
        </p:nvCxnSpPr>
        <p:spPr>
          <a:xfrm flipH="1">
            <a:off x="10569533" y="5520728"/>
            <a:ext cx="1052486" cy="10524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5" name="Oval 254">
            <a:extLst>
              <a:ext uri="{FF2B5EF4-FFF2-40B4-BE49-F238E27FC236}">
                <a16:creationId xmlns:a16="http://schemas.microsoft.com/office/drawing/2014/main" id="{863F48FA-5109-3B57-5D6F-2E6A33BA1B61}"/>
              </a:ext>
            </a:extLst>
          </p:cNvPr>
          <p:cNvSpPr/>
          <p:nvPr/>
        </p:nvSpPr>
        <p:spPr>
          <a:xfrm>
            <a:off x="10351556" y="5302751"/>
            <a:ext cx="1488441" cy="1488441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6" name="Oval 255">
            <a:extLst>
              <a:ext uri="{FF2B5EF4-FFF2-40B4-BE49-F238E27FC236}">
                <a16:creationId xmlns:a16="http://schemas.microsoft.com/office/drawing/2014/main" id="{D25EE4E9-3258-7E42-E1CC-1D08BAB0138F}"/>
              </a:ext>
            </a:extLst>
          </p:cNvPr>
          <p:cNvSpPr/>
          <p:nvPr/>
        </p:nvSpPr>
        <p:spPr>
          <a:xfrm>
            <a:off x="11365704" y="6179756"/>
            <a:ext cx="192574" cy="19257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5987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F1EB-3FFE-8125-0CD7-A69BA2B20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519"/>
            <a:ext cx="9144000" cy="3382962"/>
          </a:xfrm>
        </p:spPr>
        <p:txBody>
          <a:bodyPr>
            <a:normAutofit fontScale="90000"/>
          </a:bodyPr>
          <a:lstStyle/>
          <a:p>
            <a:r>
              <a:rPr kumimoji="1" lang="en-GB" altLang="ja-JP" dirty="0"/>
              <a:t>Write down a whole number from 1 to 10 at random</a:t>
            </a:r>
            <a:br>
              <a:rPr kumimoji="1" lang="en-GB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2910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0DC77-B477-8C21-B8EE-D5999B153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4304"/>
          </a:xfrm>
        </p:spPr>
        <p:txBody>
          <a:bodyPr/>
          <a:lstStyle/>
          <a:p>
            <a:pPr algn="ctr"/>
            <a:r>
              <a:rPr lang="en-GB" altLang="ja-JP" dirty="0"/>
              <a:t>Flip a fair coin in your</a:t>
            </a:r>
            <a:br>
              <a:rPr lang="en-GB" altLang="ja-JP" dirty="0"/>
            </a:br>
            <a:r>
              <a:rPr lang="en-GB" altLang="ja-JP" dirty="0"/>
              <a:t>head 10 times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1F63C-3501-8EF2-6BC6-9FE9B48959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435289"/>
                <a:ext cx="10515600" cy="385433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>
                    <a:latin typeface="+mj-lt"/>
                    <a:ea typeface="Cambria Math" panose="02040503050406030204" pitchFamily="18" charset="0"/>
                  </a:rPr>
                  <a:t>For 10 coin flips, </a:t>
                </a:r>
              </a:p>
              <a:p>
                <a:pPr marL="0" indent="0" algn="ctr">
                  <a:buNone/>
                </a:pPr>
                <a:r>
                  <a:rPr kumimoji="1" lang="en-US" altLang="ja-JP" dirty="0">
                    <a:latin typeface="+mj-lt"/>
                    <a:ea typeface="Cambria Math" panose="02040503050406030204" pitchFamily="18" charset="0"/>
                  </a:rPr>
                  <a:t>ℙ</a:t>
                </a:r>
                <a:r>
                  <a:rPr kumimoji="1" lang="en-US" altLang="ja-JP" dirty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(no three in a row) = 0.174</a:t>
                </a:r>
              </a:p>
              <a:p>
                <a:pPr marL="0" indent="0">
                  <a:buNone/>
                </a:pPr>
                <a:endParaRPr lang="en-US" altLang="ja-JP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ja-JP" dirty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ja-JP" i="1" dirty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ja-JP" dirty="0"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coin flips,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no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three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in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row</m:t>
                      </m:r>
                      <m:r>
                        <m:rPr>
                          <m:nor/>
                        </m:rPr>
                        <a:rPr kumimoji="1"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)</m:t>
                      </m:r>
                      <m:r>
                        <m:rPr>
                          <m:aln/>
                        </m:rPr>
                        <a:rPr kumimoji="1" lang="en-GB" altLang="ja-JP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ja-JP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m:rPr>
                                  <m:nor/>
                                </m:rPr>
                                <a:rPr kumimoji="1" lang="en-GB" altLang="ja-JP" b="0" i="0" dirty="0" smtClean="0"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kumimoji="1" lang="en-US" altLang="ja-JP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1" lang="en-US" altLang="ja-JP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GB" altLang="ja-JP" i="0" dirty="0" smtClean="0">
                                          <a:latin typeface="+mj-lt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GB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GB" altLang="ja-JP" i="0" dirty="0" smtClean="0">
                                              <a:latin typeface="+mj-lt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en-GB" altLang="ja-JP" i="0" dirty="0" smtClean="0">
                                          <a:latin typeface="+mj-lt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m:rPr>
                                  <m:nor/>
                                </m:rPr>
                                <a:rPr kumimoji="1" lang="en-GB" altLang="ja-JP" b="0" i="1" dirty="0" smtClean="0"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kumimoji="1" lang="en-GB" altLang="ja-JP" b="0" i="0" dirty="0" smtClean="0"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kumimoji="1"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ja-JP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ja-JP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ja-JP" i="1" dirty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GB" altLang="ja-JP" i="0" dirty="0" smtClean="0">
                                          <a:latin typeface="+mj-lt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GB" altLang="ja-JP" b="0" i="0" dirty="0" smtClean="0">
                                          <a:latin typeface="+mj-lt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GB" altLang="ja-JP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GB" altLang="ja-JP" i="0" dirty="0" smtClean="0">
                                              <a:latin typeface="+mj-lt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en-GB" altLang="ja-JP" i="0" dirty="0" smtClean="0">
                                          <a:latin typeface="+mj-lt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GB" altLang="ja-JP" i="1" dirty="0" smtClean="0"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  <m:r>
                                <m:rPr>
                                  <m:nor/>
                                </m:rPr>
                                <a:rPr lang="en-GB" altLang="ja-JP" i="0" dirty="0" smtClean="0">
                                  <a:latin typeface="+mj-lt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sup>
                          </m:sSup>
                        </m:e>
                      </m:d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kumimoji="1" lang="en-GB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m:rPr>
                          <m:nor/>
                        </m:rPr>
                        <a:rPr kumimoji="1" lang="en-GB" altLang="ja-JP" b="0" i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1.447</m:t>
                      </m:r>
                      <m:sSup>
                        <m:sSupPr>
                          <m:ctrlPr>
                            <a:rPr kumimoji="1" lang="en-GB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GB" altLang="ja-JP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(0.809)</m:t>
                          </m:r>
                        </m:e>
                        <m:sup>
                          <m:r>
                            <m:rPr>
                              <m:nor/>
                            </m:rPr>
                            <a:rPr kumimoji="1" lang="en-GB" altLang="ja-JP" b="0" i="1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n</m:t>
                          </m:r>
                        </m:sup>
                      </m:sSup>
                    </m:oMath>
                  </m:oMathPara>
                </a14:m>
                <a:endParaRPr kumimoji="1" lang="en-GB" altLang="ja-JP" b="0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61F63C-3501-8EF2-6BC6-9FE9B48959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435289"/>
                <a:ext cx="10515600" cy="3854335"/>
              </a:xfrm>
              <a:blipFill>
                <a:blip r:embed="rId2"/>
                <a:stretch>
                  <a:fillRect l="-1217" t="-268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8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B9E684-1FB5-4ED9-D51B-C7C1A6E75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04918"/>
            <a:ext cx="12192000" cy="2387600"/>
          </a:xfrm>
        </p:spPr>
        <p:txBody>
          <a:bodyPr/>
          <a:lstStyle/>
          <a:p>
            <a:r>
              <a:rPr lang="en-GB" altLang="ja-JP" dirty="0"/>
              <a:t>Humans are bad at randomness</a:t>
            </a:r>
            <a:endParaRPr lang="ja-JP" alt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9F68E7-C2F9-8D62-257E-41F41C6B6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75304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5BA1-14D9-9D70-C42E-D8B10DF1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C98E0-E9A8-1D0D-14EF-636037714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9856BDA-82F8-DAB2-CBBB-7FFA7582C48F}"/>
              </a:ext>
            </a:extLst>
          </p:cNvPr>
          <p:cNvGrpSpPr/>
          <p:nvPr/>
        </p:nvGrpSpPr>
        <p:grpSpPr>
          <a:xfrm>
            <a:off x="3956845" y="365125"/>
            <a:ext cx="4453676" cy="2009175"/>
            <a:chOff x="65314" y="93306"/>
            <a:chExt cx="4453676" cy="20091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4353D8-67C5-D4CF-E945-BF3702788FE4}"/>
                </a:ext>
              </a:extLst>
            </p:cNvPr>
            <p:cNvGrpSpPr/>
            <p:nvPr/>
          </p:nvGrpSpPr>
          <p:grpSpPr>
            <a:xfrm>
              <a:off x="2307913" y="290400"/>
              <a:ext cx="1997877" cy="616719"/>
              <a:chOff x="1169046" y="1756002"/>
              <a:chExt cx="2867321" cy="885105"/>
            </a:xfrm>
            <a:solidFill>
              <a:srgbClr val="92D050"/>
            </a:solidFill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9A8ACFB8-7A81-F7C7-AE99-3D3D73A4C631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9FB7B5AD-8ED9-2047-B28E-9620862E798A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1564331B-A411-4409-6CBE-30ACE073D710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C2AB20-7431-A465-9504-F6F364A25496}"/>
                </a:ext>
              </a:extLst>
            </p:cNvPr>
            <p:cNvGrpSpPr/>
            <p:nvPr/>
          </p:nvGrpSpPr>
          <p:grpSpPr>
            <a:xfrm>
              <a:off x="287994" y="301145"/>
              <a:ext cx="1903755" cy="605405"/>
              <a:chOff x="1169046" y="1756002"/>
              <a:chExt cx="2867321" cy="88510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83287C7A-A3EC-CC15-CDEB-B26B252CAE64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8550610-D673-6C96-D509-797B103022E5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E51411A-06E3-CEBD-6256-4164B8F4AC16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119477-563B-A509-A905-4944BE7B1456}"/>
                </a:ext>
              </a:extLst>
            </p:cNvPr>
            <p:cNvGrpSpPr/>
            <p:nvPr/>
          </p:nvGrpSpPr>
          <p:grpSpPr>
            <a:xfrm>
              <a:off x="287994" y="1255755"/>
              <a:ext cx="1903755" cy="605405"/>
              <a:chOff x="1169046" y="1756002"/>
              <a:chExt cx="2867321" cy="88510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98C7072-EDF4-F691-C467-5D75986F1A9E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9A6F763-D36F-60D3-16C6-7E4B63E9D453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A7D198B-4562-8B79-82FD-4785FF6F29A5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2BAD3F7-5ABF-55DC-1D8C-1F86B46D7D3A}"/>
                </a:ext>
              </a:extLst>
            </p:cNvPr>
            <p:cNvGrpSpPr/>
            <p:nvPr/>
          </p:nvGrpSpPr>
          <p:grpSpPr>
            <a:xfrm>
              <a:off x="2317778" y="1255168"/>
              <a:ext cx="1997877" cy="616719"/>
              <a:chOff x="1169046" y="1756002"/>
              <a:chExt cx="2867321" cy="885105"/>
            </a:xfrm>
            <a:solidFill>
              <a:srgbClr val="92D050"/>
            </a:solidFill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B9B717FD-F5D6-F1DC-2E04-7D2F8C5BDAF6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DEC1939-C5E2-24F3-DE24-BA698A231A08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163D887-6127-F032-45AB-C2C2AD238D39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9E77A15-F86C-25AB-5BEF-025C3CA58D64}"/>
                </a:ext>
              </a:extLst>
            </p:cNvPr>
            <p:cNvSpPr/>
            <p:nvPr/>
          </p:nvSpPr>
          <p:spPr>
            <a:xfrm>
              <a:off x="65314" y="93306"/>
              <a:ext cx="4453676" cy="2009175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8361B58-33E6-C8AB-C35D-6BFBBDC884DE}"/>
              </a:ext>
            </a:extLst>
          </p:cNvPr>
          <p:cNvGrpSpPr/>
          <p:nvPr/>
        </p:nvGrpSpPr>
        <p:grpSpPr>
          <a:xfrm>
            <a:off x="3956845" y="367498"/>
            <a:ext cx="4453676" cy="2009175"/>
            <a:chOff x="77753" y="2195806"/>
            <a:chExt cx="4453676" cy="200917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3FCD23C-BC4C-BCFF-3B55-B3C5BF39792F}"/>
                </a:ext>
              </a:extLst>
            </p:cNvPr>
            <p:cNvGrpSpPr/>
            <p:nvPr/>
          </p:nvGrpSpPr>
          <p:grpSpPr>
            <a:xfrm>
              <a:off x="2320352" y="2392900"/>
              <a:ext cx="1997877" cy="616719"/>
              <a:chOff x="1169046" y="1756002"/>
              <a:chExt cx="2867321" cy="885105"/>
            </a:xfrm>
            <a:solidFill>
              <a:srgbClr val="92D050"/>
            </a:solidFill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67016936-A3F2-7C4A-AA61-F79C1D22B821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BDB59E2-1FC5-5EC5-6FFE-B7EE5D3900AC}"/>
                  </a:ext>
                </a:extLst>
              </p:cNvPr>
              <p:cNvSpPr/>
              <p:nvPr/>
            </p:nvSpPr>
            <p:spPr>
              <a:xfrm>
                <a:off x="2612572" y="2351249"/>
                <a:ext cx="1423795" cy="2898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CA14E9E-B94A-B07E-4E88-F9CD0F5084DB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1147E282-C439-220B-1C45-98C35ADE3768}"/>
                  </a:ext>
                </a:extLst>
              </p:cNvPr>
              <p:cNvSpPr/>
              <p:nvPr/>
            </p:nvSpPr>
            <p:spPr>
              <a:xfrm rot="2589298">
                <a:off x="1846059" y="2066504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10F1335-AC22-A84F-5DDE-41DE85F03DB3}"/>
                  </a:ext>
                </a:extLst>
              </p:cNvPr>
              <p:cNvSpPr/>
              <p:nvPr/>
            </p:nvSpPr>
            <p:spPr>
              <a:xfrm>
                <a:off x="1178377" y="1756002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377EAAF-DDFF-1675-6CCE-ED956A07E271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0357D66-8066-C49B-A1D1-F20FC9250306}"/>
                </a:ext>
              </a:extLst>
            </p:cNvPr>
            <p:cNvGrpSpPr/>
            <p:nvPr/>
          </p:nvGrpSpPr>
          <p:grpSpPr>
            <a:xfrm>
              <a:off x="300433" y="2403645"/>
              <a:ext cx="1903755" cy="605405"/>
              <a:chOff x="1169046" y="1756002"/>
              <a:chExt cx="2867321" cy="88510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A4DAB0B-C427-F715-9858-BF6721B045C2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6094E5B-CBD5-C726-1961-992496CD2D09}"/>
                  </a:ext>
                </a:extLst>
              </p:cNvPr>
              <p:cNvSpPr/>
              <p:nvPr/>
            </p:nvSpPr>
            <p:spPr>
              <a:xfrm>
                <a:off x="2612572" y="2351249"/>
                <a:ext cx="1423795" cy="2898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783B5AFA-F7CE-340D-2B68-D5F7574CBE88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9232E62F-9938-AEFD-28E4-9813B4948B18}"/>
                  </a:ext>
                </a:extLst>
              </p:cNvPr>
              <p:cNvSpPr/>
              <p:nvPr/>
            </p:nvSpPr>
            <p:spPr>
              <a:xfrm rot="2589298">
                <a:off x="1846059" y="2066504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0689F00D-095C-58AE-D110-B48CAB037D82}"/>
                  </a:ext>
                </a:extLst>
              </p:cNvPr>
              <p:cNvSpPr/>
              <p:nvPr/>
            </p:nvSpPr>
            <p:spPr>
              <a:xfrm>
                <a:off x="1178377" y="1756002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E2EF2FC4-14DF-91E5-6557-9056A64E8A7F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C1BA90-4565-92B5-796D-FAC23B8FABAC}"/>
                </a:ext>
              </a:extLst>
            </p:cNvPr>
            <p:cNvGrpSpPr/>
            <p:nvPr/>
          </p:nvGrpSpPr>
          <p:grpSpPr>
            <a:xfrm>
              <a:off x="300433" y="3358255"/>
              <a:ext cx="1903755" cy="605405"/>
              <a:chOff x="1169046" y="1756002"/>
              <a:chExt cx="2867321" cy="88510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F4C750CC-32E0-0EA3-5E5F-FACF69ACB0F3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05272631-7C03-3159-B48B-C0D38998D19F}"/>
                  </a:ext>
                </a:extLst>
              </p:cNvPr>
              <p:cNvSpPr/>
              <p:nvPr/>
            </p:nvSpPr>
            <p:spPr>
              <a:xfrm>
                <a:off x="2612572" y="2351249"/>
                <a:ext cx="1423795" cy="2898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F5319494-4463-FA76-630E-B0FD9772DBEB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FE5F6CF0-5A0E-B59C-C269-9C168E433B76}"/>
                  </a:ext>
                </a:extLst>
              </p:cNvPr>
              <p:cNvSpPr/>
              <p:nvPr/>
            </p:nvSpPr>
            <p:spPr>
              <a:xfrm rot="2589298">
                <a:off x="1846059" y="2066504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AD03C760-723B-8626-D1AF-B638F312AB1D}"/>
                  </a:ext>
                </a:extLst>
              </p:cNvPr>
              <p:cNvSpPr/>
              <p:nvPr/>
            </p:nvSpPr>
            <p:spPr>
              <a:xfrm>
                <a:off x="1178377" y="1756002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876C6010-C1AC-0F6A-F376-2A6DAC4DF2F8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8CAF94B-9C23-3648-8CE5-B17A4B167912}"/>
                </a:ext>
              </a:extLst>
            </p:cNvPr>
            <p:cNvGrpSpPr/>
            <p:nvPr/>
          </p:nvGrpSpPr>
          <p:grpSpPr>
            <a:xfrm>
              <a:off x="2330217" y="3357668"/>
              <a:ext cx="1997877" cy="616719"/>
              <a:chOff x="1169046" y="1756002"/>
              <a:chExt cx="2867321" cy="885105"/>
            </a:xfrm>
            <a:solidFill>
              <a:srgbClr val="92D050"/>
            </a:solidFill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AA3AD8DE-50E8-F989-DF3A-6C3B12EF293F}"/>
                  </a:ext>
                </a:extLst>
              </p:cNvPr>
              <p:cNvSpPr/>
              <p:nvPr/>
            </p:nvSpPr>
            <p:spPr>
              <a:xfrm>
                <a:off x="2612572" y="1756002"/>
                <a:ext cx="1423795" cy="25215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89981F0A-6441-DFFD-0AE9-62731659EF93}"/>
                  </a:ext>
                </a:extLst>
              </p:cNvPr>
              <p:cNvSpPr/>
              <p:nvPr/>
            </p:nvSpPr>
            <p:spPr>
              <a:xfrm>
                <a:off x="2612572" y="2351249"/>
                <a:ext cx="1423795" cy="28985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altLang="ja-JP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kumimoji="1" lang="ja-JP" altLang="en-US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C57A229F-6A13-AC87-E072-9AD00AB98FAE}"/>
                  </a:ext>
                </a:extLst>
              </p:cNvPr>
              <p:cNvSpPr/>
              <p:nvPr/>
            </p:nvSpPr>
            <p:spPr>
              <a:xfrm rot="19013340">
                <a:off x="1846265" y="2088731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7967E27F-EC7C-3D8D-B609-8E5DF55EF496}"/>
                  </a:ext>
                </a:extLst>
              </p:cNvPr>
              <p:cNvSpPr/>
              <p:nvPr/>
            </p:nvSpPr>
            <p:spPr>
              <a:xfrm rot="2589298">
                <a:off x="1846059" y="2066504"/>
                <a:ext cx="1086078" cy="28441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A6DAA70B-B722-BB1D-7ABD-612594DA51C6}"/>
                  </a:ext>
                </a:extLst>
              </p:cNvPr>
              <p:cNvSpPr/>
              <p:nvPr/>
            </p:nvSpPr>
            <p:spPr>
              <a:xfrm>
                <a:off x="1178377" y="1756002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53B42E7C-50E3-F773-F001-7E7F1A16CE65}"/>
                  </a:ext>
                </a:extLst>
              </p:cNvPr>
              <p:cNvSpPr/>
              <p:nvPr/>
            </p:nvSpPr>
            <p:spPr>
              <a:xfrm>
                <a:off x="1169046" y="2361808"/>
                <a:ext cx="987248" cy="279299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E42C405D-F34C-1EAF-6DE5-4A91D3779C2C}"/>
                </a:ext>
              </a:extLst>
            </p:cNvPr>
            <p:cNvSpPr/>
            <p:nvPr/>
          </p:nvSpPr>
          <p:spPr>
            <a:xfrm>
              <a:off x="77753" y="2195806"/>
              <a:ext cx="4453676" cy="2009175"/>
            </a:xfrm>
            <a:prstGeom prst="round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C60A42-2681-D1CE-E644-F9385D289931}"/>
              </a:ext>
            </a:extLst>
          </p:cNvPr>
          <p:cNvGrpSpPr/>
          <p:nvPr/>
        </p:nvGrpSpPr>
        <p:grpSpPr>
          <a:xfrm>
            <a:off x="550839" y="3998233"/>
            <a:ext cx="1997877" cy="616719"/>
            <a:chOff x="1169046" y="1756002"/>
            <a:chExt cx="2867321" cy="885105"/>
          </a:xfrm>
          <a:solidFill>
            <a:srgbClr val="92D050"/>
          </a:solidFill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F2651E2A-8243-A8E4-9250-3C9640C230CC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703B381C-BC1A-AB06-6800-08F4FE2CBCA9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AE6DA1A6-2E25-A952-997B-A223776698D8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BF1DC550-5BC4-3CDF-44C6-F550888E1605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9EDAFFE6-5D70-0BF1-5C45-9B86739073E3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C4538444-D9C8-B528-5C76-DC6A977D0245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4739BF-FF4C-25A4-A1F6-40FBD1BFD376}"/>
              </a:ext>
            </a:extLst>
          </p:cNvPr>
          <p:cNvGrpSpPr/>
          <p:nvPr/>
        </p:nvGrpSpPr>
        <p:grpSpPr>
          <a:xfrm>
            <a:off x="642975" y="3184989"/>
            <a:ext cx="1903755" cy="605405"/>
            <a:chOff x="1169046" y="1756002"/>
            <a:chExt cx="2867321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0F581156-8D32-ED78-C3AF-F07B096A4B57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161ADDA-BC54-70FC-B378-072045D65507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24D0BDB9-3A38-BBE4-B2C5-AE8572064626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74E0E0-3929-EEA3-6CBB-DB3E271E4C8F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9B5840D2-CFC0-43FD-1441-B708DD5FF95A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0E29013-B661-FA4C-5BDE-FCD6619F2825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50E10A4-456F-F815-419F-07AF02F38506}"/>
              </a:ext>
            </a:extLst>
          </p:cNvPr>
          <p:cNvGrpSpPr/>
          <p:nvPr/>
        </p:nvGrpSpPr>
        <p:grpSpPr>
          <a:xfrm>
            <a:off x="2957777" y="3179952"/>
            <a:ext cx="1903755" cy="605405"/>
            <a:chOff x="1169046" y="1756002"/>
            <a:chExt cx="2867321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9B8B4141-D9BB-97BA-B059-99BA849E5803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D597588-FA6F-CC1E-C652-D9E122D466AE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C5A5105-A281-4E1C-C4A6-15DD6E71A2C3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C048322D-6F56-BA2C-49E7-F8856378A1FF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7CDF5964-7D8D-DB38-BD8A-D57C55E24105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32CB356-474F-5439-7877-9CF7854F7EC2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2B2A37B-F232-23BA-AAB4-5EEC4D291DCC}"/>
              </a:ext>
            </a:extLst>
          </p:cNvPr>
          <p:cNvGrpSpPr/>
          <p:nvPr/>
        </p:nvGrpSpPr>
        <p:grpSpPr>
          <a:xfrm>
            <a:off x="2924626" y="4028037"/>
            <a:ext cx="1997877" cy="616719"/>
            <a:chOff x="1169046" y="1756002"/>
            <a:chExt cx="2867321" cy="885105"/>
          </a:xfrm>
          <a:solidFill>
            <a:srgbClr val="92D050"/>
          </a:solidFill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8F1FB172-C936-B881-7673-3CB1F464A0C8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E607618A-0633-7E96-A892-D4D4B4F0A4AB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3EA7133A-99F2-242E-E9BB-7957F850573F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CDD22793-0063-21FD-6D77-43FC792D0097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6D6A155D-CCDA-028E-AB13-A701C7A96634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7C7F4D6F-7B6E-645F-7226-425224E5F00C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E438967-B941-9B97-282A-7A4BB7112209}"/>
              </a:ext>
            </a:extLst>
          </p:cNvPr>
          <p:cNvSpPr/>
          <p:nvPr/>
        </p:nvSpPr>
        <p:spPr>
          <a:xfrm>
            <a:off x="420295" y="2977150"/>
            <a:ext cx="225896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0D67554-F4FC-9376-C504-D3893BDD46F8}"/>
              </a:ext>
            </a:extLst>
          </p:cNvPr>
          <p:cNvSpPr/>
          <p:nvPr/>
        </p:nvSpPr>
        <p:spPr>
          <a:xfrm>
            <a:off x="2800956" y="2977150"/>
            <a:ext cx="225896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B851700-142A-9FAF-E841-CE5C94E1FA56}"/>
              </a:ext>
            </a:extLst>
          </p:cNvPr>
          <p:cNvGrpSpPr/>
          <p:nvPr/>
        </p:nvGrpSpPr>
        <p:grpSpPr>
          <a:xfrm>
            <a:off x="7188217" y="4012214"/>
            <a:ext cx="1997877" cy="616719"/>
            <a:chOff x="1169046" y="1756002"/>
            <a:chExt cx="2867321" cy="885105"/>
          </a:xfrm>
          <a:solidFill>
            <a:srgbClr val="92D050"/>
          </a:solidFill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B5C1B6D1-75E3-F237-672A-B99EBAEB25B2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387E60A6-DB43-6852-1430-81A186632037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AB2D687E-FAAB-0D6F-9B94-BB294D7141BE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338817E8-D178-81AD-0BB4-E9DFD0290A17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638976CA-E69F-2736-BB6C-D1B802F7C375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55B0E50D-ED69-0862-8FE8-3533FB7764B0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3A91756-AB25-DD02-1834-60C3D3B2C2D1}"/>
              </a:ext>
            </a:extLst>
          </p:cNvPr>
          <p:cNvGrpSpPr/>
          <p:nvPr/>
        </p:nvGrpSpPr>
        <p:grpSpPr>
          <a:xfrm>
            <a:off x="7280353" y="3198970"/>
            <a:ext cx="1903755" cy="605405"/>
            <a:chOff x="1169046" y="1756002"/>
            <a:chExt cx="2867321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04005C51-DDE8-0C5A-37CA-70B7F728F51F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7E228826-6232-F8CE-6470-6C8C8312654B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EEB3DD4E-A659-BB89-8DCB-9C6362852493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C60289AA-2BA4-83D3-365E-87149F6B35B6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78B25C04-484F-C1A8-EC92-EFFA3DECA4FF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9C480734-0559-9924-BAA6-BC8657162C0F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73C2CBC-337A-5485-1781-7816F762B1F5}"/>
              </a:ext>
            </a:extLst>
          </p:cNvPr>
          <p:cNvGrpSpPr/>
          <p:nvPr/>
        </p:nvGrpSpPr>
        <p:grpSpPr>
          <a:xfrm>
            <a:off x="9595155" y="3193933"/>
            <a:ext cx="1903755" cy="605405"/>
            <a:chOff x="1169046" y="1756002"/>
            <a:chExt cx="2867321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811CF60-7526-8EBC-9D95-63D47A06EAC7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1B1C0872-AEAC-9881-F621-53445D93FD71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: Rounded Corners 110">
              <a:extLst>
                <a:ext uri="{FF2B5EF4-FFF2-40B4-BE49-F238E27FC236}">
                  <a16:creationId xmlns:a16="http://schemas.microsoft.com/office/drawing/2014/main" id="{15243C87-8BB9-1B91-D584-90C69557642E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2F65EF6B-2431-09EB-483F-BDB8DCCF2A97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F91B2A55-8807-EE3E-123F-4765469F8D31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4" name="Rectangle: Rounded Corners 113">
              <a:extLst>
                <a:ext uri="{FF2B5EF4-FFF2-40B4-BE49-F238E27FC236}">
                  <a16:creationId xmlns:a16="http://schemas.microsoft.com/office/drawing/2014/main" id="{5655DE17-1FDA-F704-1CCD-D542EDD209E1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AE2DAEB-11AF-1770-233E-A8EB60D5FCB4}"/>
              </a:ext>
            </a:extLst>
          </p:cNvPr>
          <p:cNvGrpSpPr/>
          <p:nvPr/>
        </p:nvGrpSpPr>
        <p:grpSpPr>
          <a:xfrm>
            <a:off x="9562004" y="4042018"/>
            <a:ext cx="1997877" cy="616719"/>
            <a:chOff x="1169046" y="1756002"/>
            <a:chExt cx="2867321" cy="885105"/>
          </a:xfrm>
          <a:solidFill>
            <a:srgbClr val="92D050"/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A2390E22-B90C-5507-A312-2C7AE077FD71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75281F5-BDF9-7B18-D5AA-F63F41171A62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: Rounded Corners 117">
              <a:extLst>
                <a:ext uri="{FF2B5EF4-FFF2-40B4-BE49-F238E27FC236}">
                  <a16:creationId xmlns:a16="http://schemas.microsoft.com/office/drawing/2014/main" id="{FB356E43-4602-34C5-C161-A2C40359391C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Rectangle: Rounded Corners 118">
              <a:extLst>
                <a:ext uri="{FF2B5EF4-FFF2-40B4-BE49-F238E27FC236}">
                  <a16:creationId xmlns:a16="http://schemas.microsoft.com/office/drawing/2014/main" id="{4B02BC5A-8AF1-1ABE-AE4A-524297FA3050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4DC1256C-28FA-D1F6-BF1D-1C979DCBBB0B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368D47E3-A62E-589C-F181-70F18C1A0824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36FFBC30-9BFD-3C9B-2C2A-0B0E67563B42}"/>
              </a:ext>
            </a:extLst>
          </p:cNvPr>
          <p:cNvSpPr/>
          <p:nvPr/>
        </p:nvSpPr>
        <p:spPr>
          <a:xfrm>
            <a:off x="7057673" y="2991131"/>
            <a:ext cx="225896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78E3C42D-4EB5-779D-D10C-03EBEC537AAC}"/>
              </a:ext>
            </a:extLst>
          </p:cNvPr>
          <p:cNvSpPr/>
          <p:nvPr/>
        </p:nvSpPr>
        <p:spPr>
          <a:xfrm>
            <a:off x="9438334" y="2991131"/>
            <a:ext cx="225896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A8A353A-8024-05AA-B10A-4D750D00680E}"/>
              </a:ext>
            </a:extLst>
          </p:cNvPr>
          <p:cNvSpPr txBox="1"/>
          <p:nvPr/>
        </p:nvSpPr>
        <p:spPr>
          <a:xfrm>
            <a:off x="5552473" y="3686226"/>
            <a:ext cx="144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3600" dirty="0"/>
              <a:t>OR</a:t>
            </a:r>
            <a:endParaRPr kumimoji="1" lang="ja-JP" altLang="en-US" sz="3600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050CBD7-AB65-4DE6-9B18-AD5838F51763}"/>
              </a:ext>
            </a:extLst>
          </p:cNvPr>
          <p:cNvSpPr txBox="1"/>
          <p:nvPr/>
        </p:nvSpPr>
        <p:spPr>
          <a:xfrm>
            <a:off x="5041261" y="2475409"/>
            <a:ext cx="298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3600" dirty="0"/>
              <a:t>Meiosis I</a:t>
            </a:r>
            <a:endParaRPr kumimoji="1" lang="ja-JP" altLang="en-US" sz="36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BE38C78-B0B3-2ADF-161D-7BAA4285322E}"/>
              </a:ext>
            </a:extLst>
          </p:cNvPr>
          <p:cNvSpPr txBox="1"/>
          <p:nvPr/>
        </p:nvSpPr>
        <p:spPr>
          <a:xfrm>
            <a:off x="3901328" y="5254622"/>
            <a:ext cx="4389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ja-JP" sz="2800" dirty="0"/>
              <a:t>50-50 chance</a:t>
            </a:r>
            <a:endParaRPr kumimoji="1" lang="en-GB" altLang="ja-JP" sz="2800" dirty="0"/>
          </a:p>
          <a:p>
            <a:r>
              <a:rPr kumimoji="1" lang="en-GB" altLang="ja-JP" sz="2800" dirty="0"/>
              <a:t>Independent Assortment!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6791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122" grpId="0" animBg="1"/>
      <p:bldP spid="123" grpId="0" animBg="1"/>
      <p:bldP spid="124" grpId="0"/>
      <p:bldP spid="125" grpId="0"/>
      <p:bldP spid="1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9C5E-7858-127F-1F41-04BBE589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B6B3-C6AC-469A-4D62-1AC5DD34A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kumimoji="1" lang="en-GB" altLang="ja-JP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45756-7C7C-2B1B-BBFE-A03D53278FE1}"/>
              </a:ext>
            </a:extLst>
          </p:cNvPr>
          <p:cNvSpPr txBox="1"/>
          <p:nvPr/>
        </p:nvSpPr>
        <p:spPr>
          <a:xfrm>
            <a:off x="4509104" y="1639721"/>
            <a:ext cx="481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573A63-C4A8-17A9-6EA2-11ACC06510C5}"/>
              </a:ext>
            </a:extLst>
          </p:cNvPr>
          <p:cNvSpPr txBox="1"/>
          <p:nvPr/>
        </p:nvSpPr>
        <p:spPr>
          <a:xfrm>
            <a:off x="6788134" y="1639721"/>
            <a:ext cx="481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/>
            <a:r>
              <a:rPr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8687BA-CD1B-EED8-5D0A-6B54686D0220}"/>
              </a:ext>
            </a:extLst>
          </p:cNvPr>
          <p:cNvCxnSpPr/>
          <p:nvPr/>
        </p:nvCxnSpPr>
        <p:spPr>
          <a:xfrm>
            <a:off x="5301858" y="1908769"/>
            <a:ext cx="120364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5C62B8-9E57-EC67-33DB-82B3054A0D04}"/>
              </a:ext>
            </a:extLst>
          </p:cNvPr>
          <p:cNvCxnSpPr/>
          <p:nvPr/>
        </p:nvCxnSpPr>
        <p:spPr>
          <a:xfrm>
            <a:off x="5301858" y="2477872"/>
            <a:ext cx="120364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6963A9-6D7F-9C8B-B571-9F48E4715587}"/>
              </a:ext>
            </a:extLst>
          </p:cNvPr>
          <p:cNvCxnSpPr>
            <a:cxnSpLocks/>
          </p:cNvCxnSpPr>
          <p:nvPr/>
        </p:nvCxnSpPr>
        <p:spPr>
          <a:xfrm>
            <a:off x="5338881" y="1908769"/>
            <a:ext cx="1113753" cy="559465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5E31BF-5F5B-1F41-82C9-CA63068B8CA7}"/>
              </a:ext>
            </a:extLst>
          </p:cNvPr>
          <p:cNvCxnSpPr>
            <a:cxnSpLocks/>
          </p:cNvCxnSpPr>
          <p:nvPr/>
        </p:nvCxnSpPr>
        <p:spPr>
          <a:xfrm flipV="1">
            <a:off x="5301858" y="1908768"/>
            <a:ext cx="1150776" cy="569104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8E2E10-B17F-DCF0-9884-33AF9386A0B6}"/>
              </a:ext>
            </a:extLst>
          </p:cNvPr>
          <p:cNvSpPr txBox="1"/>
          <p:nvPr/>
        </p:nvSpPr>
        <p:spPr>
          <a:xfrm>
            <a:off x="5040329" y="552362"/>
            <a:ext cx="165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Aa B</a:t>
            </a:r>
            <a:r>
              <a:rPr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0F6739-BC90-6ADA-B28D-A97EE5D10696}"/>
              </a:ext>
            </a:extLst>
          </p:cNvPr>
          <p:cNvSpPr txBox="1"/>
          <p:nvPr/>
        </p:nvSpPr>
        <p:spPr>
          <a:xfrm>
            <a:off x="2942960" y="3027659"/>
            <a:ext cx="185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AB &amp; ab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878F38-E5CA-52CD-95A0-A77B145405C5}"/>
              </a:ext>
            </a:extLst>
          </p:cNvPr>
          <p:cNvSpPr txBox="1"/>
          <p:nvPr/>
        </p:nvSpPr>
        <p:spPr>
          <a:xfrm>
            <a:off x="6784112" y="2979681"/>
            <a:ext cx="220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Ab &amp; </a:t>
            </a:r>
            <a:r>
              <a:rPr kumimoji="1" lang="en-GB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ABC6FFE0-E5ED-96A4-4BFA-F10BC922A5C5}"/>
              </a:ext>
            </a:extLst>
          </p:cNvPr>
          <p:cNvSpPr/>
          <p:nvPr/>
        </p:nvSpPr>
        <p:spPr>
          <a:xfrm rot="5400000">
            <a:off x="3545645" y="2246940"/>
            <a:ext cx="527177" cy="3149211"/>
          </a:xfrm>
          <a:prstGeom prst="rightBrace">
            <a:avLst>
              <a:gd name="adj1" fmla="val 2564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712868F8-377C-30C7-D1E8-CC30FCC6156D}"/>
              </a:ext>
            </a:extLst>
          </p:cNvPr>
          <p:cNvSpPr/>
          <p:nvPr/>
        </p:nvSpPr>
        <p:spPr>
          <a:xfrm rot="5400000">
            <a:off x="7624760" y="2219083"/>
            <a:ext cx="527177" cy="3149211"/>
          </a:xfrm>
          <a:prstGeom prst="rightBrace">
            <a:avLst>
              <a:gd name="adj1" fmla="val 2564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D75B30-E7EF-5B1D-3AE8-2EE0E444A181}"/>
              </a:ext>
            </a:extLst>
          </p:cNvPr>
          <p:cNvSpPr txBox="1"/>
          <p:nvPr/>
        </p:nvSpPr>
        <p:spPr>
          <a:xfrm>
            <a:off x="3404053" y="3861520"/>
            <a:ext cx="868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GB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D6A473-AA6E-13BF-1BCB-59774300DB02}"/>
              </a:ext>
            </a:extLst>
          </p:cNvPr>
          <p:cNvSpPr txBox="1"/>
          <p:nvPr/>
        </p:nvSpPr>
        <p:spPr>
          <a:xfrm>
            <a:off x="7518723" y="4192214"/>
            <a:ext cx="801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41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B9E684-1FB5-4ED9-D51B-C7C1A6E75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77879"/>
            <a:ext cx="12192000" cy="2387600"/>
          </a:xfrm>
        </p:spPr>
        <p:txBody>
          <a:bodyPr/>
          <a:lstStyle/>
          <a:p>
            <a:r>
              <a:rPr lang="en-GB" altLang="ja-JP" dirty="0"/>
              <a:t>What if A and B lie on the same chromosome?</a:t>
            </a:r>
            <a:endParaRPr lang="ja-JP" alt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9F68E7-C2F9-8D62-257E-41F41C6B6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378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5BA1-14D9-9D70-C42E-D8B10DF1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C98E0-E9A8-1D0D-14EF-636037714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357D66-8066-C49B-A1D1-F20FC9250306}"/>
              </a:ext>
            </a:extLst>
          </p:cNvPr>
          <p:cNvGrpSpPr/>
          <p:nvPr/>
        </p:nvGrpSpPr>
        <p:grpSpPr>
          <a:xfrm>
            <a:off x="1104336" y="687097"/>
            <a:ext cx="2878148" cy="605405"/>
            <a:chOff x="1169046" y="1756002"/>
            <a:chExt cx="4334893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A4DAB0B-C427-F715-9858-BF6721B045C2}"/>
                </a:ext>
              </a:extLst>
            </p:cNvPr>
            <p:cNvSpPr/>
            <p:nvPr/>
          </p:nvSpPr>
          <p:spPr>
            <a:xfrm>
              <a:off x="2612572" y="1756002"/>
              <a:ext cx="2891367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094E5B-CBD5-C726-1961-992496CD2D09}"/>
                </a:ext>
              </a:extLst>
            </p:cNvPr>
            <p:cNvSpPr/>
            <p:nvPr/>
          </p:nvSpPr>
          <p:spPr>
            <a:xfrm>
              <a:off x="2612572" y="2351248"/>
              <a:ext cx="2891367" cy="289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83B5AFA-F7CE-340D-2B68-D5F7574CBE88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232E62F-9938-AEFD-28E4-9813B4948B18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689F00D-095C-58AE-D110-B48CAB037D82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2EF2FC4-14DF-91E5-6557-9056A64E8A7F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2C405D-F34C-1EAF-6DE5-4A91D3779C2C}"/>
              </a:ext>
            </a:extLst>
          </p:cNvPr>
          <p:cNvSpPr/>
          <p:nvPr/>
        </p:nvSpPr>
        <p:spPr>
          <a:xfrm>
            <a:off x="881656" y="479258"/>
            <a:ext cx="445367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94739BF-FF4C-25A4-A1F6-40FBD1BFD376}"/>
              </a:ext>
            </a:extLst>
          </p:cNvPr>
          <p:cNvGrpSpPr/>
          <p:nvPr/>
        </p:nvGrpSpPr>
        <p:grpSpPr>
          <a:xfrm>
            <a:off x="1060880" y="3484625"/>
            <a:ext cx="1903755" cy="605405"/>
            <a:chOff x="1169046" y="1756002"/>
            <a:chExt cx="2867321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0F581156-8D32-ED78-C3AF-F07B096A4B57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 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161ADDA-BC54-70FC-B378-072045D65507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 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24D0BDB9-3A38-BBE4-B2C5-AE8572064626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74E0E0-3929-EEA3-6CBB-DB3E271E4C8F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9B5840D2-CFC0-43FD-1441-B708DD5FF95A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0E29013-B661-FA4C-5BDE-FCD6619F2825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50E10A4-456F-F815-419F-07AF02F38506}"/>
              </a:ext>
            </a:extLst>
          </p:cNvPr>
          <p:cNvGrpSpPr/>
          <p:nvPr/>
        </p:nvGrpSpPr>
        <p:grpSpPr>
          <a:xfrm>
            <a:off x="3375682" y="3479588"/>
            <a:ext cx="1903755" cy="605405"/>
            <a:chOff x="1169046" y="1756002"/>
            <a:chExt cx="2867321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9B8B4141-D9BB-97BA-B059-99BA849E5803}"/>
                </a:ext>
              </a:extLst>
            </p:cNvPr>
            <p:cNvSpPr/>
            <p:nvPr/>
          </p:nvSpPr>
          <p:spPr>
            <a:xfrm>
              <a:off x="2612572" y="1756002"/>
              <a:ext cx="1423795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D597588-FA6F-CC1E-C652-D9E122D466AE}"/>
                </a:ext>
              </a:extLst>
            </p:cNvPr>
            <p:cNvSpPr/>
            <p:nvPr/>
          </p:nvSpPr>
          <p:spPr>
            <a:xfrm>
              <a:off x="2612572" y="2351249"/>
              <a:ext cx="1423795" cy="28985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 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C5A5105-A281-4E1C-C4A6-15DD6E71A2C3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C048322D-6F56-BA2C-49E7-F8856378A1FF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7CDF5964-7D8D-DB38-BD8A-D57C55E24105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32CB356-474F-5439-7877-9CF7854F7EC2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DE438967-B941-9B97-282A-7A4BB7112209}"/>
              </a:ext>
            </a:extLst>
          </p:cNvPr>
          <p:cNvSpPr/>
          <p:nvPr/>
        </p:nvSpPr>
        <p:spPr>
          <a:xfrm>
            <a:off x="838200" y="3276786"/>
            <a:ext cx="225896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0D67554-F4FC-9376-C504-D3893BDD46F8}"/>
              </a:ext>
            </a:extLst>
          </p:cNvPr>
          <p:cNvSpPr/>
          <p:nvPr/>
        </p:nvSpPr>
        <p:spPr>
          <a:xfrm>
            <a:off x="3218861" y="3276786"/>
            <a:ext cx="2258966" cy="2009175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050CBD7-AB65-4DE6-9B18-AD5838F51763}"/>
              </a:ext>
            </a:extLst>
          </p:cNvPr>
          <p:cNvSpPr txBox="1"/>
          <p:nvPr/>
        </p:nvSpPr>
        <p:spPr>
          <a:xfrm>
            <a:off x="1966072" y="2587169"/>
            <a:ext cx="298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3600" dirty="0"/>
              <a:t>Meiosis I</a:t>
            </a:r>
            <a:endParaRPr kumimoji="1" lang="ja-JP" altLang="en-US" sz="3600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BE38C78-B0B3-2ADF-161D-7BAA4285322E}"/>
              </a:ext>
            </a:extLst>
          </p:cNvPr>
          <p:cNvSpPr txBox="1"/>
          <p:nvPr/>
        </p:nvSpPr>
        <p:spPr>
          <a:xfrm>
            <a:off x="1778323" y="5529780"/>
            <a:ext cx="2484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ja-JP" sz="2800" dirty="0"/>
              <a:t>100% chance</a:t>
            </a:r>
            <a:r>
              <a:rPr kumimoji="1" lang="en-GB" altLang="ja-JP" sz="2800" dirty="0"/>
              <a:t>!</a:t>
            </a:r>
            <a:endParaRPr kumimoji="1" lang="ja-JP" altLang="en-US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ACD4B0-778C-36E8-26F2-7FE7766E5250}"/>
              </a:ext>
            </a:extLst>
          </p:cNvPr>
          <p:cNvGrpSpPr/>
          <p:nvPr/>
        </p:nvGrpSpPr>
        <p:grpSpPr>
          <a:xfrm>
            <a:off x="1090665" y="1543087"/>
            <a:ext cx="2878148" cy="605405"/>
            <a:chOff x="1169046" y="1756002"/>
            <a:chExt cx="4334893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3F2646-AA87-BE30-BECD-CAAB03C9299E}"/>
                </a:ext>
              </a:extLst>
            </p:cNvPr>
            <p:cNvSpPr/>
            <p:nvPr/>
          </p:nvSpPr>
          <p:spPr>
            <a:xfrm>
              <a:off x="2612572" y="1756002"/>
              <a:ext cx="2891367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5B0DAE5-7125-9B39-CD73-8FC86E3EE229}"/>
                </a:ext>
              </a:extLst>
            </p:cNvPr>
            <p:cNvSpPr/>
            <p:nvPr/>
          </p:nvSpPr>
          <p:spPr>
            <a:xfrm>
              <a:off x="2612572" y="2351248"/>
              <a:ext cx="2891367" cy="289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B58D3-506A-F068-487E-1E11E4815FE7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80F15CA-9188-CF35-B763-F4BA640B7500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E44EB3C-9C1A-B41E-F67F-A6DDE32905E2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700D12-7273-5A14-5FB8-09EC16B55957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7680561-EBE6-D5E1-FE91-8D96DAC00F60}"/>
              </a:ext>
            </a:extLst>
          </p:cNvPr>
          <p:cNvSpPr txBox="1"/>
          <p:nvPr/>
        </p:nvSpPr>
        <p:spPr>
          <a:xfrm>
            <a:off x="2349823" y="6132813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ja-JP" sz="2800" dirty="0"/>
              <a:t>Or is it?</a:t>
            </a:r>
            <a:endParaRPr kumimoji="1" lang="ja-JP" alt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74CF94-2A10-77CC-7C86-5732DF93C0D7}"/>
              </a:ext>
            </a:extLst>
          </p:cNvPr>
          <p:cNvSpPr txBox="1"/>
          <p:nvPr/>
        </p:nvSpPr>
        <p:spPr>
          <a:xfrm>
            <a:off x="7497381" y="1940432"/>
            <a:ext cx="4812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BA3EA2-16B9-C8DC-C081-16EF4FED1C49}"/>
              </a:ext>
            </a:extLst>
          </p:cNvPr>
          <p:cNvSpPr txBox="1"/>
          <p:nvPr/>
        </p:nvSpPr>
        <p:spPr>
          <a:xfrm>
            <a:off x="9776411" y="1940432"/>
            <a:ext cx="481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  <a:p>
            <a:pPr algn="ctr"/>
            <a:r>
              <a:rPr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48EFA64-AC0E-EB50-7E05-A2808B5FF74A}"/>
              </a:ext>
            </a:extLst>
          </p:cNvPr>
          <p:cNvCxnSpPr/>
          <p:nvPr/>
        </p:nvCxnSpPr>
        <p:spPr>
          <a:xfrm>
            <a:off x="8290135" y="2209480"/>
            <a:ext cx="120364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3B75B7B-54A6-52D9-0D8D-789746CB1799}"/>
              </a:ext>
            </a:extLst>
          </p:cNvPr>
          <p:cNvCxnSpPr/>
          <p:nvPr/>
        </p:nvCxnSpPr>
        <p:spPr>
          <a:xfrm>
            <a:off x="8290135" y="2778583"/>
            <a:ext cx="120364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08BC5861-CD3C-447E-CED6-721DCBBC8E67}"/>
              </a:ext>
            </a:extLst>
          </p:cNvPr>
          <p:cNvSpPr txBox="1"/>
          <p:nvPr/>
        </p:nvSpPr>
        <p:spPr>
          <a:xfrm>
            <a:off x="8028606" y="853073"/>
            <a:ext cx="1651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Aa B</a:t>
            </a:r>
            <a:r>
              <a:rPr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6D40FCB-BD9C-BB29-9D1E-D22F2402A5A8}"/>
              </a:ext>
            </a:extLst>
          </p:cNvPr>
          <p:cNvSpPr txBox="1"/>
          <p:nvPr/>
        </p:nvSpPr>
        <p:spPr>
          <a:xfrm>
            <a:off x="6525454" y="3334869"/>
            <a:ext cx="1856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AB &amp; ab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D2F1A4C-4595-C89B-E190-474E43414364}"/>
              </a:ext>
            </a:extLst>
          </p:cNvPr>
          <p:cNvSpPr txBox="1"/>
          <p:nvPr/>
        </p:nvSpPr>
        <p:spPr>
          <a:xfrm>
            <a:off x="9335770" y="3309180"/>
            <a:ext cx="2208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Ab &amp; </a:t>
            </a:r>
            <a:r>
              <a:rPr kumimoji="1" lang="en-GB" altLang="ja-JP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ight Brace 131">
            <a:extLst>
              <a:ext uri="{FF2B5EF4-FFF2-40B4-BE49-F238E27FC236}">
                <a16:creationId xmlns:a16="http://schemas.microsoft.com/office/drawing/2014/main" id="{2C942B8D-A4EA-39B6-A72C-7DE58AB6FD7E}"/>
              </a:ext>
            </a:extLst>
          </p:cNvPr>
          <p:cNvSpPr/>
          <p:nvPr/>
        </p:nvSpPr>
        <p:spPr>
          <a:xfrm rot="5400000">
            <a:off x="7189998" y="2895424"/>
            <a:ext cx="527177" cy="2440879"/>
          </a:xfrm>
          <a:prstGeom prst="rightBrace">
            <a:avLst>
              <a:gd name="adj1" fmla="val 2564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Right Brace 132">
            <a:extLst>
              <a:ext uri="{FF2B5EF4-FFF2-40B4-BE49-F238E27FC236}">
                <a16:creationId xmlns:a16="http://schemas.microsoft.com/office/drawing/2014/main" id="{041C6CDA-76C4-B824-830D-8BC527DD2B32}"/>
              </a:ext>
            </a:extLst>
          </p:cNvPr>
          <p:cNvSpPr/>
          <p:nvPr/>
        </p:nvSpPr>
        <p:spPr>
          <a:xfrm rot="5400000">
            <a:off x="10162078" y="2862897"/>
            <a:ext cx="527177" cy="2440880"/>
          </a:xfrm>
          <a:prstGeom prst="rightBrace">
            <a:avLst>
              <a:gd name="adj1" fmla="val 25640"/>
              <a:gd name="adj2" fmla="val 50000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66DAD6D-B410-4FFE-98F2-F74B6415A17B}"/>
              </a:ext>
            </a:extLst>
          </p:cNvPr>
          <p:cNvSpPr txBox="1"/>
          <p:nvPr/>
        </p:nvSpPr>
        <p:spPr>
          <a:xfrm>
            <a:off x="6986547" y="4168730"/>
            <a:ext cx="973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GB" altLang="ja-JP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D2CFF49-4641-1147-F98B-1B41A2D69D8F}"/>
              </a:ext>
            </a:extLst>
          </p:cNvPr>
          <p:cNvSpPr txBox="1"/>
          <p:nvPr/>
        </p:nvSpPr>
        <p:spPr>
          <a:xfrm>
            <a:off x="10156141" y="4521713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  <a:endParaRPr kumimoji="1" lang="ja-JP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125" grpId="0"/>
      <p:bldP spid="127" grpId="0"/>
      <p:bldP spid="22" grpId="0"/>
      <p:bldP spid="23" grpId="0"/>
      <p:bldP spid="27" grpId="0"/>
      <p:bldP spid="129" grpId="0"/>
      <p:bldP spid="130" grpId="0"/>
      <p:bldP spid="131" grpId="0"/>
      <p:bldP spid="132" grpId="0" animBg="1"/>
      <p:bldP spid="133" grpId="0" animBg="1"/>
      <p:bldP spid="134" grpId="0"/>
      <p:bldP spid="1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5BA1-14D9-9D70-C42E-D8B10DF1D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GB" altLang="ja-JP" dirty="0"/>
              <a:t>Crossing-Over!</a:t>
            </a:r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C98E0-E9A8-1D0D-14EF-636037714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357D66-8066-C49B-A1D1-F20FC9250306}"/>
              </a:ext>
            </a:extLst>
          </p:cNvPr>
          <p:cNvGrpSpPr/>
          <p:nvPr/>
        </p:nvGrpSpPr>
        <p:grpSpPr>
          <a:xfrm>
            <a:off x="4822896" y="1987577"/>
            <a:ext cx="2878148" cy="605405"/>
            <a:chOff x="1169046" y="1756002"/>
            <a:chExt cx="4334893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A4DAB0B-C427-F715-9858-BF6721B045C2}"/>
                </a:ext>
              </a:extLst>
            </p:cNvPr>
            <p:cNvSpPr/>
            <p:nvPr/>
          </p:nvSpPr>
          <p:spPr>
            <a:xfrm>
              <a:off x="2612572" y="1756002"/>
              <a:ext cx="2891367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6094E5B-CBD5-C726-1961-992496CD2D09}"/>
                </a:ext>
              </a:extLst>
            </p:cNvPr>
            <p:cNvSpPr/>
            <p:nvPr/>
          </p:nvSpPr>
          <p:spPr>
            <a:xfrm>
              <a:off x="2612572" y="2351248"/>
              <a:ext cx="2891367" cy="289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83B5AFA-F7CE-340D-2B68-D5F7574CBE88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232E62F-9938-AEFD-28E4-9813B4948B18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0689F00D-095C-58AE-D110-B48CAB037D82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2EF2FC4-14DF-91E5-6557-9056A64E8A7F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42C405D-F34C-1EAF-6DE5-4A91D3779C2C}"/>
              </a:ext>
            </a:extLst>
          </p:cNvPr>
          <p:cNvSpPr/>
          <p:nvPr/>
        </p:nvSpPr>
        <p:spPr>
          <a:xfrm>
            <a:off x="2953074" y="1690688"/>
            <a:ext cx="6596104" cy="211931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ACD4B0-778C-36E8-26F2-7FE7766E5250}"/>
              </a:ext>
            </a:extLst>
          </p:cNvPr>
          <p:cNvGrpSpPr/>
          <p:nvPr/>
        </p:nvGrpSpPr>
        <p:grpSpPr>
          <a:xfrm>
            <a:off x="4809225" y="2843567"/>
            <a:ext cx="2878148" cy="605405"/>
            <a:chOff x="1169046" y="1756002"/>
            <a:chExt cx="4334893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43F2646-AA87-BE30-BECD-CAAB03C9299E}"/>
                </a:ext>
              </a:extLst>
            </p:cNvPr>
            <p:cNvSpPr/>
            <p:nvPr/>
          </p:nvSpPr>
          <p:spPr>
            <a:xfrm>
              <a:off x="2612572" y="1756002"/>
              <a:ext cx="2891367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5B0DAE5-7125-9B39-CD73-8FC86E3EE229}"/>
                </a:ext>
              </a:extLst>
            </p:cNvPr>
            <p:cNvSpPr/>
            <p:nvPr/>
          </p:nvSpPr>
          <p:spPr>
            <a:xfrm>
              <a:off x="2612572" y="2351248"/>
              <a:ext cx="2891367" cy="289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0FB58D3-506A-F068-487E-1E11E4815FE7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80F15CA-9188-CF35-B763-F4BA640B7500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E44EB3C-9C1A-B41E-F67F-A6DDE32905E2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2700D12-7273-5A14-5FB8-09EC16B55957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19C2B3F-268D-9CB3-62A4-A104DCA4D556}"/>
              </a:ext>
            </a:extLst>
          </p:cNvPr>
          <p:cNvGrpSpPr/>
          <p:nvPr/>
        </p:nvGrpSpPr>
        <p:grpSpPr>
          <a:xfrm>
            <a:off x="4822896" y="4538189"/>
            <a:ext cx="2878148" cy="605405"/>
            <a:chOff x="1169046" y="1756002"/>
            <a:chExt cx="4334893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E205F83-C6E9-4240-2BF0-95A99C86F8AB}"/>
                </a:ext>
              </a:extLst>
            </p:cNvPr>
            <p:cNvSpPr/>
            <p:nvPr/>
          </p:nvSpPr>
          <p:spPr>
            <a:xfrm>
              <a:off x="2612572" y="1756002"/>
              <a:ext cx="2891367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AC1A5F-F1D0-42C8-D695-E6ED4890B107}"/>
                </a:ext>
              </a:extLst>
            </p:cNvPr>
            <p:cNvSpPr/>
            <p:nvPr/>
          </p:nvSpPr>
          <p:spPr>
            <a:xfrm>
              <a:off x="2612572" y="2351248"/>
              <a:ext cx="2891367" cy="289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FB6DD9A-3D76-DE67-7A69-0BF7F65FADCA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A0C42A2-4CF1-22B1-5777-F28BFFAA7BDA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AF24B9E-9840-9FE4-6608-12D6D8E93B8C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6B24CBB-6ACC-5384-D7D3-0DA0FB849E48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AEC9FC0-D8FF-E448-7E3A-BD9BDCF40BE8}"/>
              </a:ext>
            </a:extLst>
          </p:cNvPr>
          <p:cNvSpPr/>
          <p:nvPr/>
        </p:nvSpPr>
        <p:spPr>
          <a:xfrm>
            <a:off x="2953074" y="4241300"/>
            <a:ext cx="6596104" cy="211931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39693E-EA29-9018-21AA-41E4F7A82C6F}"/>
              </a:ext>
            </a:extLst>
          </p:cNvPr>
          <p:cNvGrpSpPr/>
          <p:nvPr/>
        </p:nvGrpSpPr>
        <p:grpSpPr>
          <a:xfrm>
            <a:off x="4809225" y="5394179"/>
            <a:ext cx="2878148" cy="605405"/>
            <a:chOff x="1169046" y="1756002"/>
            <a:chExt cx="4334893" cy="88510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603E1BE-114D-E65E-5A09-0EBD5A9C7039}"/>
                </a:ext>
              </a:extLst>
            </p:cNvPr>
            <p:cNvSpPr/>
            <p:nvPr/>
          </p:nvSpPr>
          <p:spPr>
            <a:xfrm>
              <a:off x="2612572" y="1756002"/>
              <a:ext cx="2891367" cy="2521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701C80D-B667-E0CB-7CAA-9F1F2B072ACB}"/>
                </a:ext>
              </a:extLst>
            </p:cNvPr>
            <p:cNvSpPr/>
            <p:nvPr/>
          </p:nvSpPr>
          <p:spPr>
            <a:xfrm>
              <a:off x="2612572" y="2351248"/>
              <a:ext cx="2891367" cy="28985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901BB7C4-139D-88A8-DE2D-E590057D5E9F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493E3FC-A13C-7A8D-8E63-DAF3C2A9383D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F36938D-D98D-6363-0BA0-808C4C36C71F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0FF6D8-3E6C-8044-A778-73B751EACA19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35225D9-CE7A-A637-58A1-F2BE3CFA1D93}"/>
              </a:ext>
            </a:extLst>
          </p:cNvPr>
          <p:cNvSpPr/>
          <p:nvPr/>
        </p:nvSpPr>
        <p:spPr>
          <a:xfrm>
            <a:off x="7083307" y="2256699"/>
            <a:ext cx="249941" cy="840074"/>
          </a:xfrm>
          <a:prstGeom prst="roundRect">
            <a:avLst>
              <a:gd name="adj" fmla="val 50000"/>
            </a:avLst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08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7C2C3-E62A-884C-8A6E-0F1FFC64D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5238"/>
            <a:ext cx="9144000" cy="2387600"/>
          </a:xfrm>
        </p:spPr>
        <p:txBody>
          <a:bodyPr/>
          <a:lstStyle/>
          <a:p>
            <a:r>
              <a:rPr kumimoji="1" lang="en-GB" altLang="ja-JP" dirty="0"/>
              <a:t>Maths Talk</a:t>
            </a:r>
            <a:endParaRPr kumimoji="1" lang="ja-JP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CEA2F-1BCD-4FE5-1F2E-12B12B33FD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GB" altLang="ja-JP" dirty="0"/>
              <a:t>Tristan Chaang</a:t>
            </a:r>
            <a:endParaRPr kumimoji="1" lang="ja-JP" altLang="en-US" dirty="0"/>
          </a:p>
        </p:txBody>
      </p:sp>
      <p:pic>
        <p:nvPicPr>
          <p:cNvPr id="2052" name="Picture 4" descr="Évariste Galois - Wikipedia">
            <a:extLst>
              <a:ext uri="{FF2B5EF4-FFF2-40B4-BE49-F238E27FC236}">
                <a16:creationId xmlns:a16="http://schemas.microsoft.com/office/drawing/2014/main" id="{BC3CB694-4101-2EB0-9125-36CEE0DD9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263" y="4346575"/>
            <a:ext cx="1827074" cy="236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l Friedrich Gauss - Wikipedia">
            <a:extLst>
              <a:ext uri="{FF2B5EF4-FFF2-40B4-BE49-F238E27FC236}">
                <a16:creationId xmlns:a16="http://schemas.microsoft.com/office/drawing/2014/main" id="{0CF64157-10BE-FA79-CD61-9E9F15834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4346575"/>
            <a:ext cx="1873603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052338D-80DB-7D59-FD14-B21925FDE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87082"/>
            <a:ext cx="184641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ream episode Who is Al Khwarizmi? The Grandfather of Algorithms and  Algebra | The House of Wisdom by TRT World Podcasts podcast | Listen online  for free on SoundCloud">
            <a:extLst>
              <a:ext uri="{FF2B5EF4-FFF2-40B4-BE49-F238E27FC236}">
                <a16:creationId xmlns:a16="http://schemas.microsoft.com/office/drawing/2014/main" id="{8D9E637E-DEED-A0A1-490A-949812E3D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600"/>
          <a:stretch/>
        </p:blipFill>
        <p:spPr bwMode="auto">
          <a:xfrm>
            <a:off x="2216021" y="4346575"/>
            <a:ext cx="222908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Liu Hui (劉徽) | Math &amp; Physics Problems Wikia | Fandom">
            <a:extLst>
              <a:ext uri="{FF2B5EF4-FFF2-40B4-BE49-F238E27FC236}">
                <a16:creationId xmlns:a16="http://schemas.microsoft.com/office/drawing/2014/main" id="{82372697-D89E-1AAF-5075-4017C150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83" y="4346575"/>
            <a:ext cx="1784205" cy="236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Pythagoras and Sappho Radicalized Music and Revolutionized the World –  The Marginalian">
            <a:extLst>
              <a:ext uri="{FF2B5EF4-FFF2-40B4-BE49-F238E27FC236}">
                <a16:creationId xmlns:a16="http://schemas.microsoft.com/office/drawing/2014/main" id="{4F4DF904-98EA-8E71-1B9C-CE2F8A1BD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9589" r="8143" b="10274"/>
          <a:stretch/>
        </p:blipFill>
        <p:spPr bwMode="auto">
          <a:xfrm>
            <a:off x="2167441" y="187082"/>
            <a:ext cx="1687964" cy="23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ir Isaac Newton: Quotes, facts &amp; biography | Space">
            <a:extLst>
              <a:ext uri="{FF2B5EF4-FFF2-40B4-BE49-F238E27FC236}">
                <a16:creationId xmlns:a16="http://schemas.microsoft.com/office/drawing/2014/main" id="{A206D340-0906-44AF-4019-907511310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7" r="26263"/>
          <a:stretch/>
        </p:blipFill>
        <p:spPr bwMode="auto">
          <a:xfrm>
            <a:off x="4044739" y="187082"/>
            <a:ext cx="1945828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vid Hilbert - Wikipedia">
            <a:extLst>
              <a:ext uri="{FF2B5EF4-FFF2-40B4-BE49-F238E27FC236}">
                <a16:creationId xmlns:a16="http://schemas.microsoft.com/office/drawing/2014/main" id="{128CED18-A011-6BE3-FB45-C5E278DFF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032" y="4323962"/>
            <a:ext cx="1724025" cy="233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mmy Noether, the Most Significant Mathematician You've Never Heard Of -  The New York Times">
            <a:extLst>
              <a:ext uri="{FF2B5EF4-FFF2-40B4-BE49-F238E27FC236}">
                <a16:creationId xmlns:a16="http://schemas.microsoft.com/office/drawing/2014/main" id="{75D57AB3-8259-7652-5900-49F1E7566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530" y="4335126"/>
            <a:ext cx="1596309" cy="233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an Turing - Wikipedia">
            <a:extLst>
              <a:ext uri="{FF2B5EF4-FFF2-40B4-BE49-F238E27FC236}">
                <a16:creationId xmlns:a16="http://schemas.microsoft.com/office/drawing/2014/main" id="{0983B142-8476-709C-E4E8-E47D7D0B0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388" y="193177"/>
            <a:ext cx="1753669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ophie Germain | MY HERO">
            <a:extLst>
              <a:ext uri="{FF2B5EF4-FFF2-40B4-BE49-F238E27FC236}">
                <a16:creationId xmlns:a16="http://schemas.microsoft.com/office/drawing/2014/main" id="{7DDB9708-8210-C777-BB5D-57A3A50A7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328" y="187082"/>
            <a:ext cx="178179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ottfried Wilhelm von Leibniz - Wikipedia">
            <a:extLst>
              <a:ext uri="{FF2B5EF4-FFF2-40B4-BE49-F238E27FC236}">
                <a16:creationId xmlns:a16="http://schemas.microsoft.com/office/drawing/2014/main" id="{C024F707-D585-7C2A-3527-87DEE425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01" y="187082"/>
            <a:ext cx="1982158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46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EF5C-C005-3A94-C359-DEDEC567B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57566-7A25-B4D6-D61D-FC2F92A4A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kumimoji="1" lang="en-GB" altLang="ja-JP" sz="4400" dirty="0"/>
          </a:p>
          <a:p>
            <a:pPr marL="0" indent="0" algn="ctr">
              <a:buNone/>
            </a:pPr>
            <a:r>
              <a:rPr lang="en-GB" altLang="ja-JP" sz="4400" dirty="0"/>
              <a:t>Assume the further apart the alleles are,</a:t>
            </a:r>
          </a:p>
          <a:p>
            <a:pPr marL="0" indent="0" algn="ctr">
              <a:buNone/>
            </a:pPr>
            <a:r>
              <a:rPr kumimoji="1" lang="en-GB" altLang="ja-JP" sz="4400" dirty="0"/>
              <a:t>The more likely they both cross-over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27411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9D9EF-2EB9-80E8-1499-E3C24D1A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ja-JP" dirty="0"/>
              <a:t>Genetic Sequencing</a:t>
            </a:r>
            <a:endParaRPr kumimoji="1" lang="ja-JP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6E93-D8BC-B81C-D052-781688E29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F08C1E-1959-60A6-D1FC-39B9DA3A0EF6}"/>
              </a:ext>
            </a:extLst>
          </p:cNvPr>
          <p:cNvGrpSpPr/>
          <p:nvPr/>
        </p:nvGrpSpPr>
        <p:grpSpPr>
          <a:xfrm>
            <a:off x="935781" y="1625374"/>
            <a:ext cx="4522628" cy="885105"/>
            <a:chOff x="1169046" y="1756002"/>
            <a:chExt cx="4522628" cy="885105"/>
          </a:xfrm>
          <a:solidFill>
            <a:schemeClr val="bg1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326BE9E-6170-DB4E-8BE6-58710591F266}"/>
                </a:ext>
              </a:extLst>
            </p:cNvPr>
            <p:cNvSpPr/>
            <p:nvPr/>
          </p:nvSpPr>
          <p:spPr>
            <a:xfrm>
              <a:off x="2612572" y="1760310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F705B09-031D-0B1E-BF28-1F65723C61AC}"/>
                </a:ext>
              </a:extLst>
            </p:cNvPr>
            <p:cNvSpPr/>
            <p:nvPr/>
          </p:nvSpPr>
          <p:spPr>
            <a:xfrm>
              <a:off x="2612572" y="2351249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9E02B71-0FBA-2FA2-74DF-7FDAA646FA1A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6708C60-5966-44FF-8ADB-094ACD1F1B58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87972F4-0D3F-7225-BD71-FAA8E83D6AD8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4E72059-CA5D-3FEB-1BBA-7A2EFBAE5A19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CAB3D-0DC0-9138-B79D-D06218B2E6CB}"/>
              </a:ext>
            </a:extLst>
          </p:cNvPr>
          <p:cNvGrpSpPr/>
          <p:nvPr/>
        </p:nvGrpSpPr>
        <p:grpSpPr>
          <a:xfrm>
            <a:off x="935781" y="2862397"/>
            <a:ext cx="4522628" cy="885105"/>
            <a:chOff x="1169046" y="1756002"/>
            <a:chExt cx="4522628" cy="885105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371EC3F-C7FC-FD5C-4619-20D8BC0F6CF8}"/>
                </a:ext>
              </a:extLst>
            </p:cNvPr>
            <p:cNvSpPr/>
            <p:nvPr/>
          </p:nvSpPr>
          <p:spPr>
            <a:xfrm>
              <a:off x="2612572" y="1760310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8C51DD6-9B9F-4E30-8A8A-C3FBB526A257}"/>
                </a:ext>
              </a:extLst>
            </p:cNvPr>
            <p:cNvSpPr/>
            <p:nvPr/>
          </p:nvSpPr>
          <p:spPr>
            <a:xfrm>
              <a:off x="2612572" y="2351249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49FD09-7AF8-8DC9-2B71-71E0FB7720F6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38CC3B9-0E5A-E9E9-AB41-553C62728131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0E638CB-FB2D-1145-E6FE-0B34E2E4B366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2EF1D49-D4C9-EDE4-4707-B84857673E6C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A713F0-D86E-C4C9-58F6-9D01C05D9E45}"/>
              </a:ext>
            </a:extLst>
          </p:cNvPr>
          <p:cNvGrpSpPr/>
          <p:nvPr/>
        </p:nvGrpSpPr>
        <p:grpSpPr>
          <a:xfrm>
            <a:off x="945112" y="4054966"/>
            <a:ext cx="4522628" cy="885105"/>
            <a:chOff x="1169046" y="1756002"/>
            <a:chExt cx="4522628" cy="885105"/>
          </a:xfrm>
          <a:solidFill>
            <a:schemeClr val="bg1"/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CBB424D-0F98-C846-ADF6-3CB6473C2B9C}"/>
                </a:ext>
              </a:extLst>
            </p:cNvPr>
            <p:cNvSpPr/>
            <p:nvPr/>
          </p:nvSpPr>
          <p:spPr>
            <a:xfrm>
              <a:off x="2612572" y="1760310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D0C9E1D-D3B2-054C-D6D6-18F4CD41CC83}"/>
                </a:ext>
              </a:extLst>
            </p:cNvPr>
            <p:cNvSpPr/>
            <p:nvPr/>
          </p:nvSpPr>
          <p:spPr>
            <a:xfrm>
              <a:off x="2612572" y="2351249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CD5CB5CD-F124-131B-B36E-647A8397059E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3EA89DB-9981-96E1-76D8-13C5B1BCDF56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550FC92-9F12-31B2-AFA0-772A04D3441D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42D3662-55FB-EE94-3A80-6FEA83104A52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537FE5-3E6D-A61E-5439-59A9B3881CEF}"/>
              </a:ext>
            </a:extLst>
          </p:cNvPr>
          <p:cNvGrpSpPr/>
          <p:nvPr/>
        </p:nvGrpSpPr>
        <p:grpSpPr>
          <a:xfrm>
            <a:off x="935781" y="5290309"/>
            <a:ext cx="4522628" cy="885105"/>
            <a:chOff x="1169046" y="1756002"/>
            <a:chExt cx="4522628" cy="885105"/>
          </a:xfrm>
          <a:solidFill>
            <a:schemeClr val="bg1"/>
          </a:solidFill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C58138AE-91B5-6353-D867-A9FB543A8AB1}"/>
                </a:ext>
              </a:extLst>
            </p:cNvPr>
            <p:cNvSpPr/>
            <p:nvPr/>
          </p:nvSpPr>
          <p:spPr>
            <a:xfrm>
              <a:off x="2612572" y="1760310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2C3F808-B76B-5E3C-F5FF-D0784D02C282}"/>
                </a:ext>
              </a:extLst>
            </p:cNvPr>
            <p:cNvSpPr/>
            <p:nvPr/>
          </p:nvSpPr>
          <p:spPr>
            <a:xfrm>
              <a:off x="2612572" y="2351249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B	C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FEC0239-79F2-6F52-64E7-8B0C2CF28725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BC2C888-4346-8746-5ABA-B2E39AFAD7CB}"/>
                </a:ext>
              </a:extLst>
            </p:cNvPr>
            <p:cNvSpPr/>
            <p:nvPr/>
          </p:nvSpPr>
          <p:spPr>
            <a:xfrm rot="2589298">
              <a:off x="1846059" y="2066504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F531542-42C0-65BD-98DB-ADEDDB69AF05}"/>
                </a:ext>
              </a:extLst>
            </p:cNvPr>
            <p:cNvSpPr/>
            <p:nvPr/>
          </p:nvSpPr>
          <p:spPr>
            <a:xfrm>
              <a:off x="1178377" y="1756002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89A2B50-6C10-B175-7285-E78807B97215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894243B7-4859-FED8-BDEC-6D3BD3D90900}"/>
              </a:ext>
            </a:extLst>
          </p:cNvPr>
          <p:cNvSpPr/>
          <p:nvPr/>
        </p:nvSpPr>
        <p:spPr>
          <a:xfrm>
            <a:off x="2639921" y="1528147"/>
            <a:ext cx="2519907" cy="1064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45DAB6-CE6C-2AA6-A5B5-E4319B22380D}"/>
              </a:ext>
            </a:extLst>
          </p:cNvPr>
          <p:cNvSpPr/>
          <p:nvPr/>
        </p:nvSpPr>
        <p:spPr>
          <a:xfrm>
            <a:off x="2639920" y="2810565"/>
            <a:ext cx="2519907" cy="1064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329258-D363-2127-C3EA-E04DAC4C3E76}"/>
              </a:ext>
            </a:extLst>
          </p:cNvPr>
          <p:cNvSpPr/>
          <p:nvPr/>
        </p:nvSpPr>
        <p:spPr>
          <a:xfrm>
            <a:off x="2639919" y="3997787"/>
            <a:ext cx="2519907" cy="1064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F04D4D-83A1-B97D-4244-6CEB3258DC06}"/>
              </a:ext>
            </a:extLst>
          </p:cNvPr>
          <p:cNvSpPr/>
          <p:nvPr/>
        </p:nvSpPr>
        <p:spPr>
          <a:xfrm>
            <a:off x="2639918" y="5243151"/>
            <a:ext cx="2519907" cy="1064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8352C2-636B-8D27-B427-86898A55FD97}"/>
              </a:ext>
            </a:extLst>
          </p:cNvPr>
          <p:cNvSpPr txBox="1"/>
          <p:nvPr/>
        </p:nvSpPr>
        <p:spPr>
          <a:xfrm>
            <a:off x="5467322" y="1625374"/>
            <a:ext cx="627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2000" b="1" dirty="0"/>
              <a:t>580</a:t>
            </a:r>
          </a:p>
          <a:p>
            <a:endParaRPr kumimoji="1" lang="en-GB" altLang="ja-JP" sz="2000" b="1" dirty="0"/>
          </a:p>
          <a:p>
            <a:r>
              <a:rPr lang="en-GB" altLang="ja-JP" sz="2000" b="1" dirty="0"/>
              <a:t>592</a:t>
            </a:r>
            <a:endParaRPr kumimoji="1" lang="ja-JP" altLang="en-US" sz="20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C7DE50-C8A2-D35A-102B-3E2B9F4F9894}"/>
              </a:ext>
            </a:extLst>
          </p:cNvPr>
          <p:cNvSpPr txBox="1"/>
          <p:nvPr/>
        </p:nvSpPr>
        <p:spPr>
          <a:xfrm>
            <a:off x="5467322" y="2895291"/>
            <a:ext cx="479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2000" b="1" dirty="0"/>
              <a:t>45</a:t>
            </a:r>
          </a:p>
          <a:p>
            <a:endParaRPr kumimoji="1" lang="en-GB" altLang="ja-JP" sz="2000" b="1" dirty="0"/>
          </a:p>
          <a:p>
            <a:r>
              <a:rPr lang="en-GB" altLang="ja-JP" sz="2000" b="1" dirty="0"/>
              <a:t>40</a:t>
            </a:r>
            <a:endParaRPr kumimoji="1" lang="ja-JP" altLang="en-US" sz="20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FDB50F-1E91-FF1A-26D1-7FC74987B409}"/>
              </a:ext>
            </a:extLst>
          </p:cNvPr>
          <p:cNvSpPr txBox="1"/>
          <p:nvPr/>
        </p:nvSpPr>
        <p:spPr>
          <a:xfrm>
            <a:off x="5468871" y="4054966"/>
            <a:ext cx="4796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2000" b="1" dirty="0"/>
              <a:t>99</a:t>
            </a:r>
          </a:p>
          <a:p>
            <a:endParaRPr kumimoji="1" lang="en-GB" altLang="ja-JP" sz="2000" b="1" dirty="0"/>
          </a:p>
          <a:p>
            <a:r>
              <a:rPr kumimoji="1" lang="en-GB" altLang="ja-JP" sz="2000" b="1" dirty="0"/>
              <a:t>94</a:t>
            </a:r>
            <a:endParaRPr kumimoji="1" lang="ja-JP" altLang="en-US" sz="20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DE9B539-3BE2-7676-B767-B73754649CA1}"/>
              </a:ext>
            </a:extLst>
          </p:cNvPr>
          <p:cNvSpPr txBox="1"/>
          <p:nvPr/>
        </p:nvSpPr>
        <p:spPr>
          <a:xfrm>
            <a:off x="5468230" y="5276045"/>
            <a:ext cx="332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000" b="1" dirty="0"/>
              <a:t>3</a:t>
            </a:r>
            <a:endParaRPr kumimoji="1" lang="en-GB" altLang="ja-JP" sz="2000" b="1" dirty="0"/>
          </a:p>
          <a:p>
            <a:endParaRPr kumimoji="1" lang="en-GB" altLang="ja-JP" sz="2000" b="1" dirty="0"/>
          </a:p>
          <a:p>
            <a:r>
              <a:rPr lang="en-GB" altLang="ja-JP" sz="2000" b="1" dirty="0"/>
              <a:t>5</a:t>
            </a:r>
            <a:endParaRPr kumimoji="1" lang="ja-JP" altLang="en-US" sz="20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FF738D-221F-DB35-CADD-A54B924D3E25}"/>
              </a:ext>
            </a:extLst>
          </p:cNvPr>
          <p:cNvSpPr txBox="1"/>
          <p:nvPr/>
        </p:nvSpPr>
        <p:spPr>
          <a:xfrm>
            <a:off x="7656107" y="252640"/>
            <a:ext cx="4182555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2800" dirty="0"/>
              <a:t>A-B distance</a:t>
            </a:r>
          </a:p>
          <a:p>
            <a:r>
              <a:rPr lang="en-GB" altLang="ja-JP" sz="2800" dirty="0"/>
              <a:t>= (45+40+99+94)/1448</a:t>
            </a:r>
          </a:p>
          <a:p>
            <a:r>
              <a:rPr kumimoji="1" lang="en-GB" altLang="ja-JP" sz="2800" dirty="0"/>
              <a:t>= 18.5</a:t>
            </a:r>
          </a:p>
          <a:p>
            <a:endParaRPr lang="en-GB" altLang="ja-JP" sz="2800" dirty="0"/>
          </a:p>
          <a:p>
            <a:r>
              <a:rPr kumimoji="1" lang="en-GB" altLang="ja-JP" sz="2800" dirty="0"/>
              <a:t>A-C distance</a:t>
            </a:r>
          </a:p>
          <a:p>
            <a:r>
              <a:rPr lang="en-GB" altLang="ja-JP" sz="2800" dirty="0"/>
              <a:t>=</a:t>
            </a:r>
            <a:r>
              <a:rPr lang="ja-JP" altLang="en-US" sz="2800" dirty="0"/>
              <a:t> </a:t>
            </a:r>
            <a:r>
              <a:rPr lang="en-GB" altLang="ja-JP" sz="2800" dirty="0"/>
              <a:t>(45+40+3+5)/1448</a:t>
            </a:r>
          </a:p>
          <a:p>
            <a:r>
              <a:rPr lang="en-GB" altLang="ja-JP" sz="2800" dirty="0"/>
              <a:t>= 13.2</a:t>
            </a:r>
          </a:p>
          <a:p>
            <a:endParaRPr lang="en-GB" altLang="ja-JP" sz="2800" dirty="0"/>
          </a:p>
          <a:p>
            <a:r>
              <a:rPr lang="en-GB" altLang="ja-JP" sz="2800" dirty="0"/>
              <a:t>B-C distance</a:t>
            </a:r>
          </a:p>
          <a:p>
            <a:r>
              <a:rPr lang="en-GB" altLang="ja-JP" sz="2800" dirty="0"/>
              <a:t>= (99+94+3+5)/1448</a:t>
            </a:r>
          </a:p>
          <a:p>
            <a:r>
              <a:rPr lang="en-GB" altLang="ja-JP" sz="2800" dirty="0"/>
              <a:t>= 6.4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D5DD022-7B12-A359-D735-BB4CA68A5660}"/>
              </a:ext>
            </a:extLst>
          </p:cNvPr>
          <p:cNvSpPr/>
          <p:nvPr/>
        </p:nvSpPr>
        <p:spPr>
          <a:xfrm>
            <a:off x="2881883" y="2750336"/>
            <a:ext cx="237551" cy="1109659"/>
          </a:xfrm>
          <a:prstGeom prst="roundRect">
            <a:avLst>
              <a:gd name="adj" fmla="val 50000"/>
            </a:avLst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CFA471A-4722-ACDD-DFB1-46AA8564EC5C}"/>
              </a:ext>
            </a:extLst>
          </p:cNvPr>
          <p:cNvSpPr/>
          <p:nvPr/>
        </p:nvSpPr>
        <p:spPr>
          <a:xfrm>
            <a:off x="3817445" y="3975073"/>
            <a:ext cx="237551" cy="1109659"/>
          </a:xfrm>
          <a:prstGeom prst="roundRect">
            <a:avLst>
              <a:gd name="adj" fmla="val 50000"/>
            </a:avLst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C00F80C-154E-2696-0F23-6C3BF72F64AD}"/>
              </a:ext>
            </a:extLst>
          </p:cNvPr>
          <p:cNvSpPr/>
          <p:nvPr/>
        </p:nvSpPr>
        <p:spPr>
          <a:xfrm>
            <a:off x="4704118" y="5182475"/>
            <a:ext cx="237551" cy="1109659"/>
          </a:xfrm>
          <a:prstGeom prst="roundRect">
            <a:avLst>
              <a:gd name="adj" fmla="val 50000"/>
            </a:avLst>
          </a:prstGeom>
          <a:solidFill>
            <a:srgbClr val="4472C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330EFDB-689C-1024-EB40-B7A69D6E238A}"/>
              </a:ext>
            </a:extLst>
          </p:cNvPr>
          <p:cNvGrpSpPr/>
          <p:nvPr/>
        </p:nvGrpSpPr>
        <p:grpSpPr>
          <a:xfrm>
            <a:off x="7522609" y="5284058"/>
            <a:ext cx="4522628" cy="880797"/>
            <a:chOff x="1169046" y="1760310"/>
            <a:chExt cx="4522628" cy="88079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A076EC6-E8FD-E1F4-4BA2-6101DC0E9D65}"/>
                </a:ext>
              </a:extLst>
            </p:cNvPr>
            <p:cNvSpPr/>
            <p:nvPr/>
          </p:nvSpPr>
          <p:spPr>
            <a:xfrm>
              <a:off x="2612572" y="1760310"/>
              <a:ext cx="3079102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GB" altLang="ja-JP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	C	B</a:t>
              </a:r>
              <a:endParaRPr kumimoji="1" lang="ja-JP" alt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1265D48-4593-1A1F-2836-102F3F8F77E2}"/>
                </a:ext>
              </a:extLst>
            </p:cNvPr>
            <p:cNvSpPr/>
            <p:nvPr/>
          </p:nvSpPr>
          <p:spPr>
            <a:xfrm rot="19013340">
              <a:off x="1846265" y="2088731"/>
              <a:ext cx="1086078" cy="28441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3B56406-5775-ECE4-76CD-DE10AD1710EC}"/>
                </a:ext>
              </a:extLst>
            </p:cNvPr>
            <p:cNvSpPr/>
            <p:nvPr/>
          </p:nvSpPr>
          <p:spPr>
            <a:xfrm>
              <a:off x="1169046" y="2361808"/>
              <a:ext cx="987248" cy="279299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840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21385-44D0-829C-C1BB-CCD88B5D9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F5F1C-F99E-C856-E4B7-000711796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693" y="4448504"/>
            <a:ext cx="8180614" cy="11405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GB" altLang="ja-JP" dirty="0"/>
              <a:t>During DNA replication, there is 1 in 1000 chance of copying the wrong base pair</a:t>
            </a:r>
          </a:p>
        </p:txBody>
      </p:sp>
      <p:pic>
        <p:nvPicPr>
          <p:cNvPr id="1026" name="Picture 2" descr="DNA Replication">
            <a:extLst>
              <a:ext uri="{FF2B5EF4-FFF2-40B4-BE49-F238E27FC236}">
                <a16:creationId xmlns:a16="http://schemas.microsoft.com/office/drawing/2014/main" id="{FC20F074-3100-B59E-5AAD-93C3460B0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2" y="229729"/>
            <a:ext cx="6380466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NA Replication Models | Semiconservative, Conservative &amp; Dispersive -  Video &amp; Lesson Transcript | Study.com">
            <a:extLst>
              <a:ext uri="{FF2B5EF4-FFF2-40B4-BE49-F238E27FC236}">
                <a16:creationId xmlns:a16="http://schemas.microsoft.com/office/drawing/2014/main" id="{66F1B81C-2787-4533-9644-DBE6CAF49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78" y="365125"/>
            <a:ext cx="3810000" cy="33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9E94DC-77CE-C13A-65D7-F6B66968D17C}"/>
              </a:ext>
            </a:extLst>
          </p:cNvPr>
          <p:cNvSpPr txBox="1">
            <a:spLocks/>
          </p:cNvSpPr>
          <p:nvPr/>
        </p:nvSpPr>
        <p:spPr>
          <a:xfrm>
            <a:off x="1464907" y="5738327"/>
            <a:ext cx="9349274" cy="889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altLang="ja-JP" dirty="0"/>
              <a:t>But there are 3.2 billion base pairs in a single cell!</a:t>
            </a:r>
          </a:p>
        </p:txBody>
      </p:sp>
    </p:spTree>
    <p:extLst>
      <p:ext uri="{BB962C8B-B14F-4D97-AF65-F5344CB8AC3E}">
        <p14:creationId xmlns:p14="http://schemas.microsoft.com/office/powerpoint/2010/main" val="28733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2C25-1E44-BFBA-7A93-5A32E01A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98376"/>
            <a:ext cx="10515600" cy="1175657"/>
          </a:xfrm>
        </p:spPr>
        <p:txBody>
          <a:bodyPr>
            <a:normAutofit/>
          </a:bodyPr>
          <a:lstStyle/>
          <a:p>
            <a:pPr algn="ctr"/>
            <a:r>
              <a:rPr lang="en-GB" altLang="ja-JP" sz="3200" dirty="0"/>
              <a:t>Proofreading mechanism by DNA polymerase: </a:t>
            </a:r>
            <a:br>
              <a:rPr lang="en-GB" altLang="ja-JP" sz="3200" dirty="0"/>
            </a:br>
            <a:r>
              <a:rPr lang="en-GB" altLang="ja-JP" sz="3200" dirty="0"/>
              <a:t>reduces error to 1 in 100000</a:t>
            </a:r>
            <a:endParaRPr kumimoji="1" lang="ja-JP" alt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AA24B-F696-9DED-631D-3241FA45A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37131"/>
            <a:ext cx="10515600" cy="1500187"/>
          </a:xfrm>
        </p:spPr>
        <p:txBody>
          <a:bodyPr/>
          <a:lstStyle/>
          <a:p>
            <a:pPr algn="ctr"/>
            <a:r>
              <a:rPr kumimoji="1" lang="en-GB" altLang="ja-JP" dirty="0">
                <a:solidFill>
                  <a:schemeClr val="tx1"/>
                </a:solidFill>
              </a:rPr>
              <a:t>When the final DNA strand is formed, the probability of mutation is</a:t>
            </a:r>
          </a:p>
          <a:p>
            <a:pPr algn="ctr"/>
            <a:endParaRPr lang="en-GB" altLang="ja-JP" dirty="0">
              <a:solidFill>
                <a:schemeClr val="tx1"/>
              </a:solidFill>
            </a:endParaRPr>
          </a:p>
          <a:p>
            <a:pPr algn="ctr"/>
            <a:r>
              <a:rPr kumimoji="1" lang="en-GB" altLang="ja-JP" dirty="0">
                <a:solidFill>
                  <a:schemeClr val="tx1"/>
                </a:solidFill>
              </a:rPr>
              <a:t>1 in 10 billion!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1D2278-041D-D156-35D2-5B6940DCFFC9}"/>
              </a:ext>
            </a:extLst>
          </p:cNvPr>
          <p:cNvSpPr txBox="1"/>
          <p:nvPr/>
        </p:nvSpPr>
        <p:spPr>
          <a:xfrm>
            <a:off x="1141445" y="2942539"/>
            <a:ext cx="990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GB" altLang="ja-JP" sz="2000" dirty="0"/>
              <a:t>Base Excision Repair (Glycosylase)	</a:t>
            </a:r>
            <a:r>
              <a:rPr lang="en-GB" altLang="ja-JP" sz="2000" dirty="0"/>
              <a:t>Nucleotide Excision Repair (</a:t>
            </a:r>
            <a:r>
              <a:rPr lang="en-GB" altLang="ja-JP" sz="2000" dirty="0" err="1"/>
              <a:t>Excinuclease</a:t>
            </a:r>
            <a:r>
              <a:rPr lang="en-GB" altLang="ja-JP" sz="2000" dirty="0"/>
              <a:t>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8695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iling Box Archive with solid fill">
            <a:extLst>
              <a:ext uri="{FF2B5EF4-FFF2-40B4-BE49-F238E27FC236}">
                <a16:creationId xmlns:a16="http://schemas.microsoft.com/office/drawing/2014/main" id="{11187309-8AC0-5F94-800A-0521DAE70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112529"/>
            <a:ext cx="701334" cy="701334"/>
          </a:xfrm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33DBF293-8E36-E536-3E51-6D7060C64FD5}"/>
              </a:ext>
            </a:extLst>
          </p:cNvPr>
          <p:cNvSpPr/>
          <p:nvPr/>
        </p:nvSpPr>
        <p:spPr>
          <a:xfrm>
            <a:off x="538480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Content Placeholder 4" descr="Filing Box Archive with solid fill">
            <a:extLst>
              <a:ext uri="{FF2B5EF4-FFF2-40B4-BE49-F238E27FC236}">
                <a16:creationId xmlns:a16="http://schemas.microsoft.com/office/drawing/2014/main" id="{9D54E9CB-FE07-6CCD-27AC-13BA35B74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112529"/>
            <a:ext cx="701334" cy="701334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33C55EEB-6EF4-5772-667A-5AA167A1A809}"/>
              </a:ext>
            </a:extLst>
          </p:cNvPr>
          <p:cNvSpPr/>
          <p:nvPr/>
        </p:nvSpPr>
        <p:spPr>
          <a:xfrm>
            <a:off x="1474651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Content Placeholder 4" descr="Filing Box Archive with solid fill">
            <a:extLst>
              <a:ext uri="{FF2B5EF4-FFF2-40B4-BE49-F238E27FC236}">
                <a16:creationId xmlns:a16="http://schemas.microsoft.com/office/drawing/2014/main" id="{B5D5B475-75BF-8C6B-7FBA-BC6A64110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112529"/>
            <a:ext cx="701334" cy="701334"/>
          </a:xfrm>
          <a:prstGeom prst="rect">
            <a:avLst/>
          </a:prstGeom>
        </p:spPr>
      </p:pic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36F18DF0-E098-AC8B-2B9C-45C53E430DD3}"/>
              </a:ext>
            </a:extLst>
          </p:cNvPr>
          <p:cNvSpPr/>
          <p:nvPr/>
        </p:nvSpPr>
        <p:spPr>
          <a:xfrm>
            <a:off x="2410822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Content Placeholder 4" descr="Filing Box Archive with solid fill">
            <a:extLst>
              <a:ext uri="{FF2B5EF4-FFF2-40B4-BE49-F238E27FC236}">
                <a16:creationId xmlns:a16="http://schemas.microsoft.com/office/drawing/2014/main" id="{A10B2C80-D05D-FC3E-0056-105A696CD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112529"/>
            <a:ext cx="701334" cy="701334"/>
          </a:xfrm>
          <a:prstGeom prst="rect">
            <a:avLst/>
          </a:prstGeom>
        </p:spPr>
      </p:pic>
      <p:sp>
        <p:nvSpPr>
          <p:cNvPr id="32" name="Multiplication Sign 31">
            <a:extLst>
              <a:ext uri="{FF2B5EF4-FFF2-40B4-BE49-F238E27FC236}">
                <a16:creationId xmlns:a16="http://schemas.microsoft.com/office/drawing/2014/main" id="{84840417-A4A6-A1F2-52E6-8DD9B273C550}"/>
              </a:ext>
            </a:extLst>
          </p:cNvPr>
          <p:cNvSpPr/>
          <p:nvPr/>
        </p:nvSpPr>
        <p:spPr>
          <a:xfrm>
            <a:off x="3346993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3" name="Content Placeholder 4" descr="Filing Box Archive with solid fill">
            <a:extLst>
              <a:ext uri="{FF2B5EF4-FFF2-40B4-BE49-F238E27FC236}">
                <a16:creationId xmlns:a16="http://schemas.microsoft.com/office/drawing/2014/main" id="{EFD76E51-CBE3-B246-C23C-1C28FE45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112529"/>
            <a:ext cx="701334" cy="701334"/>
          </a:xfrm>
          <a:prstGeom prst="rect">
            <a:avLst/>
          </a:prstGeom>
        </p:spPr>
      </p:pic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ABBFE404-185B-30DA-4165-2A1EC078A2B9}"/>
              </a:ext>
            </a:extLst>
          </p:cNvPr>
          <p:cNvSpPr/>
          <p:nvPr/>
        </p:nvSpPr>
        <p:spPr>
          <a:xfrm>
            <a:off x="4283164" y="112529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5" name="Content Placeholder 4" descr="Filing Box Archive with solid fill">
            <a:extLst>
              <a:ext uri="{FF2B5EF4-FFF2-40B4-BE49-F238E27FC236}">
                <a16:creationId xmlns:a16="http://schemas.microsoft.com/office/drawing/2014/main" id="{11665612-63F8-D302-55F4-E2DA9E636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112529"/>
            <a:ext cx="701334" cy="701334"/>
          </a:xfrm>
          <a:prstGeom prst="rect">
            <a:avLst/>
          </a:prstGeom>
        </p:spPr>
      </p:pic>
      <p:sp>
        <p:nvSpPr>
          <p:cNvPr id="36" name="Multiplication Sign 35">
            <a:extLst>
              <a:ext uri="{FF2B5EF4-FFF2-40B4-BE49-F238E27FC236}">
                <a16:creationId xmlns:a16="http://schemas.microsoft.com/office/drawing/2014/main" id="{93A3A144-0B16-DA6D-EE03-0A65F8050F8E}"/>
              </a:ext>
            </a:extLst>
          </p:cNvPr>
          <p:cNvSpPr/>
          <p:nvPr/>
        </p:nvSpPr>
        <p:spPr>
          <a:xfrm>
            <a:off x="5219335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Content Placeholder 4" descr="Filing Box Archive with solid fill">
            <a:extLst>
              <a:ext uri="{FF2B5EF4-FFF2-40B4-BE49-F238E27FC236}">
                <a16:creationId xmlns:a16="http://schemas.microsoft.com/office/drawing/2014/main" id="{9A861E10-0864-3C8C-8388-FC95124E0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112529"/>
            <a:ext cx="701334" cy="701334"/>
          </a:xfrm>
          <a:prstGeom prst="rect">
            <a:avLst/>
          </a:prstGeom>
        </p:spPr>
      </p:pic>
      <p:sp>
        <p:nvSpPr>
          <p:cNvPr id="38" name="Multiplication Sign 37">
            <a:extLst>
              <a:ext uri="{FF2B5EF4-FFF2-40B4-BE49-F238E27FC236}">
                <a16:creationId xmlns:a16="http://schemas.microsoft.com/office/drawing/2014/main" id="{62202EEC-F5FC-B9A6-3169-AFE133D722FA}"/>
              </a:ext>
            </a:extLst>
          </p:cNvPr>
          <p:cNvSpPr/>
          <p:nvPr/>
        </p:nvSpPr>
        <p:spPr>
          <a:xfrm>
            <a:off x="6155506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9" name="Content Placeholder 4" descr="Filing Box Archive with solid fill">
            <a:extLst>
              <a:ext uri="{FF2B5EF4-FFF2-40B4-BE49-F238E27FC236}">
                <a16:creationId xmlns:a16="http://schemas.microsoft.com/office/drawing/2014/main" id="{7FDB10B9-1CCD-B73D-BF2B-969CF3578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112529"/>
            <a:ext cx="701334" cy="701334"/>
          </a:xfrm>
          <a:prstGeom prst="rect">
            <a:avLst/>
          </a:prstGeom>
        </p:spPr>
      </p:pic>
      <p:sp>
        <p:nvSpPr>
          <p:cNvPr id="40" name="Circle: Hollow 39">
            <a:extLst>
              <a:ext uri="{FF2B5EF4-FFF2-40B4-BE49-F238E27FC236}">
                <a16:creationId xmlns:a16="http://schemas.microsoft.com/office/drawing/2014/main" id="{B0831FE8-5C20-A096-7BED-9A95A5464B87}"/>
              </a:ext>
            </a:extLst>
          </p:cNvPr>
          <p:cNvSpPr/>
          <p:nvPr/>
        </p:nvSpPr>
        <p:spPr>
          <a:xfrm>
            <a:off x="7091677" y="112529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1" name="Content Placeholder 4" descr="Filing Box Archive with solid fill">
            <a:extLst>
              <a:ext uri="{FF2B5EF4-FFF2-40B4-BE49-F238E27FC236}">
                <a16:creationId xmlns:a16="http://schemas.microsoft.com/office/drawing/2014/main" id="{5693B019-5200-78CA-0A42-CE395AF13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112529"/>
            <a:ext cx="701334" cy="701334"/>
          </a:xfrm>
          <a:prstGeom prst="rect">
            <a:avLst/>
          </a:prstGeom>
        </p:spPr>
      </p:pic>
      <p:sp>
        <p:nvSpPr>
          <p:cNvPr id="42" name="Multiplication Sign 41">
            <a:extLst>
              <a:ext uri="{FF2B5EF4-FFF2-40B4-BE49-F238E27FC236}">
                <a16:creationId xmlns:a16="http://schemas.microsoft.com/office/drawing/2014/main" id="{2D167F21-8537-994F-162F-FCBE292C8390}"/>
              </a:ext>
            </a:extLst>
          </p:cNvPr>
          <p:cNvSpPr/>
          <p:nvPr/>
        </p:nvSpPr>
        <p:spPr>
          <a:xfrm>
            <a:off x="8027848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Content Placeholder 4" descr="Filing Box Archive with solid fill">
            <a:extLst>
              <a:ext uri="{FF2B5EF4-FFF2-40B4-BE49-F238E27FC236}">
                <a16:creationId xmlns:a16="http://schemas.microsoft.com/office/drawing/2014/main" id="{03DA6569-74F8-233A-44E8-F99F8CC59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112529"/>
            <a:ext cx="701334" cy="701334"/>
          </a:xfrm>
          <a:prstGeom prst="rect">
            <a:avLst/>
          </a:prstGeom>
        </p:spPr>
      </p:pic>
      <p:sp>
        <p:nvSpPr>
          <p:cNvPr id="44" name="Multiplication Sign 43">
            <a:extLst>
              <a:ext uri="{FF2B5EF4-FFF2-40B4-BE49-F238E27FC236}">
                <a16:creationId xmlns:a16="http://schemas.microsoft.com/office/drawing/2014/main" id="{A72387B7-9A46-6BEC-79D2-DC1F5960AD1C}"/>
              </a:ext>
            </a:extLst>
          </p:cNvPr>
          <p:cNvSpPr/>
          <p:nvPr/>
        </p:nvSpPr>
        <p:spPr>
          <a:xfrm>
            <a:off x="8964019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5" name="Content Placeholder 4" descr="Filing Box Archive with solid fill">
            <a:extLst>
              <a:ext uri="{FF2B5EF4-FFF2-40B4-BE49-F238E27FC236}">
                <a16:creationId xmlns:a16="http://schemas.microsoft.com/office/drawing/2014/main" id="{453FF397-44E0-8A36-0B35-ECA04AC57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112529"/>
            <a:ext cx="701334" cy="701334"/>
          </a:xfrm>
          <a:prstGeom prst="rect">
            <a:avLst/>
          </a:prstGeom>
        </p:spPr>
      </p:pic>
      <p:sp>
        <p:nvSpPr>
          <p:cNvPr id="46" name="Multiplication Sign 45">
            <a:extLst>
              <a:ext uri="{FF2B5EF4-FFF2-40B4-BE49-F238E27FC236}">
                <a16:creationId xmlns:a16="http://schemas.microsoft.com/office/drawing/2014/main" id="{AC97F87A-C474-23A0-0709-35CD9207F7CC}"/>
              </a:ext>
            </a:extLst>
          </p:cNvPr>
          <p:cNvSpPr/>
          <p:nvPr/>
        </p:nvSpPr>
        <p:spPr>
          <a:xfrm>
            <a:off x="9900190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Content Placeholder 4" descr="Filing Box Archive with solid fill">
            <a:extLst>
              <a:ext uri="{FF2B5EF4-FFF2-40B4-BE49-F238E27FC236}">
                <a16:creationId xmlns:a16="http://schemas.microsoft.com/office/drawing/2014/main" id="{B0867661-6980-9B65-D9EA-973B27221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112529"/>
            <a:ext cx="701334" cy="701334"/>
          </a:xfrm>
          <a:prstGeom prst="rect">
            <a:avLst/>
          </a:prstGeom>
        </p:spPr>
      </p:pic>
      <p:sp>
        <p:nvSpPr>
          <p:cNvPr id="48" name="Multiplication Sign 47">
            <a:extLst>
              <a:ext uri="{FF2B5EF4-FFF2-40B4-BE49-F238E27FC236}">
                <a16:creationId xmlns:a16="http://schemas.microsoft.com/office/drawing/2014/main" id="{EFAF9ADC-5B37-B870-0E02-AB6C5A3BA078}"/>
              </a:ext>
            </a:extLst>
          </p:cNvPr>
          <p:cNvSpPr/>
          <p:nvPr/>
        </p:nvSpPr>
        <p:spPr>
          <a:xfrm>
            <a:off x="10836361" y="11252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Content Placeholder 4" descr="Filing Box Archive with solid fill">
            <a:extLst>
              <a:ext uri="{FF2B5EF4-FFF2-40B4-BE49-F238E27FC236}">
                <a16:creationId xmlns:a16="http://schemas.microsoft.com/office/drawing/2014/main" id="{4BA4717C-4097-7C20-B744-C76044DC6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813863"/>
            <a:ext cx="701334" cy="701334"/>
          </a:xfrm>
          <a:prstGeom prst="rect">
            <a:avLst/>
          </a:prstGeom>
        </p:spPr>
      </p:pic>
      <p:sp>
        <p:nvSpPr>
          <p:cNvPr id="50" name="Multiplication Sign 49">
            <a:extLst>
              <a:ext uri="{FF2B5EF4-FFF2-40B4-BE49-F238E27FC236}">
                <a16:creationId xmlns:a16="http://schemas.microsoft.com/office/drawing/2014/main" id="{29BA583A-0C2C-B416-EB14-F099AEA266D5}"/>
              </a:ext>
            </a:extLst>
          </p:cNvPr>
          <p:cNvSpPr/>
          <p:nvPr/>
        </p:nvSpPr>
        <p:spPr>
          <a:xfrm>
            <a:off x="538480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1" name="Content Placeholder 4" descr="Filing Box Archive with solid fill">
            <a:extLst>
              <a:ext uri="{FF2B5EF4-FFF2-40B4-BE49-F238E27FC236}">
                <a16:creationId xmlns:a16="http://schemas.microsoft.com/office/drawing/2014/main" id="{F16F99DA-1141-9EB5-72D4-B08F28816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813863"/>
            <a:ext cx="701334" cy="701334"/>
          </a:xfrm>
          <a:prstGeom prst="rect">
            <a:avLst/>
          </a:prstGeom>
        </p:spPr>
      </p:pic>
      <p:sp>
        <p:nvSpPr>
          <p:cNvPr id="52" name="Circle: Hollow 51">
            <a:extLst>
              <a:ext uri="{FF2B5EF4-FFF2-40B4-BE49-F238E27FC236}">
                <a16:creationId xmlns:a16="http://schemas.microsoft.com/office/drawing/2014/main" id="{5F74FCBE-116C-E0D0-FAD5-10F0825C257D}"/>
              </a:ext>
            </a:extLst>
          </p:cNvPr>
          <p:cNvSpPr/>
          <p:nvPr/>
        </p:nvSpPr>
        <p:spPr>
          <a:xfrm>
            <a:off x="1474651" y="813863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3" name="Content Placeholder 4" descr="Filing Box Archive with solid fill">
            <a:extLst>
              <a:ext uri="{FF2B5EF4-FFF2-40B4-BE49-F238E27FC236}">
                <a16:creationId xmlns:a16="http://schemas.microsoft.com/office/drawing/2014/main" id="{BC2610BC-79DF-AD44-F687-42356F4A7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813863"/>
            <a:ext cx="701334" cy="701334"/>
          </a:xfrm>
          <a:prstGeom prst="rect">
            <a:avLst/>
          </a:prstGeom>
        </p:spPr>
      </p:pic>
      <p:sp>
        <p:nvSpPr>
          <p:cNvPr id="54" name="Multiplication Sign 53">
            <a:extLst>
              <a:ext uri="{FF2B5EF4-FFF2-40B4-BE49-F238E27FC236}">
                <a16:creationId xmlns:a16="http://schemas.microsoft.com/office/drawing/2014/main" id="{D6BCCD22-070E-D158-28F2-60B19A098912}"/>
              </a:ext>
            </a:extLst>
          </p:cNvPr>
          <p:cNvSpPr/>
          <p:nvPr/>
        </p:nvSpPr>
        <p:spPr>
          <a:xfrm>
            <a:off x="2410822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Content Placeholder 4" descr="Filing Box Archive with solid fill">
            <a:extLst>
              <a:ext uri="{FF2B5EF4-FFF2-40B4-BE49-F238E27FC236}">
                <a16:creationId xmlns:a16="http://schemas.microsoft.com/office/drawing/2014/main" id="{4D3FEBE6-0FC2-D98E-A4E1-B881AFF47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813863"/>
            <a:ext cx="701334" cy="701334"/>
          </a:xfrm>
          <a:prstGeom prst="rect">
            <a:avLst/>
          </a:prstGeom>
        </p:spPr>
      </p:pic>
      <p:sp>
        <p:nvSpPr>
          <p:cNvPr id="56" name="Multiplication Sign 55">
            <a:extLst>
              <a:ext uri="{FF2B5EF4-FFF2-40B4-BE49-F238E27FC236}">
                <a16:creationId xmlns:a16="http://schemas.microsoft.com/office/drawing/2014/main" id="{1FA2C690-8635-88D4-2BA1-1591C6CF515C}"/>
              </a:ext>
            </a:extLst>
          </p:cNvPr>
          <p:cNvSpPr/>
          <p:nvPr/>
        </p:nvSpPr>
        <p:spPr>
          <a:xfrm>
            <a:off x="3346993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7" name="Content Placeholder 4" descr="Filing Box Archive with solid fill">
            <a:extLst>
              <a:ext uri="{FF2B5EF4-FFF2-40B4-BE49-F238E27FC236}">
                <a16:creationId xmlns:a16="http://schemas.microsoft.com/office/drawing/2014/main" id="{4AAB059F-DAD4-45BD-3EEE-90481F0FA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813863"/>
            <a:ext cx="701334" cy="701334"/>
          </a:xfrm>
          <a:prstGeom prst="rect">
            <a:avLst/>
          </a:prstGeom>
        </p:spPr>
      </p:pic>
      <p:sp>
        <p:nvSpPr>
          <p:cNvPr id="58" name="Multiplication Sign 57">
            <a:extLst>
              <a:ext uri="{FF2B5EF4-FFF2-40B4-BE49-F238E27FC236}">
                <a16:creationId xmlns:a16="http://schemas.microsoft.com/office/drawing/2014/main" id="{43B79C12-5887-8AA4-F6D4-2082F5C08F95}"/>
              </a:ext>
            </a:extLst>
          </p:cNvPr>
          <p:cNvSpPr/>
          <p:nvPr/>
        </p:nvSpPr>
        <p:spPr>
          <a:xfrm>
            <a:off x="4283164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9" name="Content Placeholder 4" descr="Filing Box Archive with solid fill">
            <a:extLst>
              <a:ext uri="{FF2B5EF4-FFF2-40B4-BE49-F238E27FC236}">
                <a16:creationId xmlns:a16="http://schemas.microsoft.com/office/drawing/2014/main" id="{85F0BE8D-9B67-3002-741B-6800B9853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813863"/>
            <a:ext cx="701334" cy="701334"/>
          </a:xfrm>
          <a:prstGeom prst="rect">
            <a:avLst/>
          </a:prstGeom>
        </p:spPr>
      </p:pic>
      <p:sp>
        <p:nvSpPr>
          <p:cNvPr id="60" name="Multiplication Sign 59">
            <a:extLst>
              <a:ext uri="{FF2B5EF4-FFF2-40B4-BE49-F238E27FC236}">
                <a16:creationId xmlns:a16="http://schemas.microsoft.com/office/drawing/2014/main" id="{CF0B4EF1-5CC3-1BA8-FC44-DF4BF89A2754}"/>
              </a:ext>
            </a:extLst>
          </p:cNvPr>
          <p:cNvSpPr/>
          <p:nvPr/>
        </p:nvSpPr>
        <p:spPr>
          <a:xfrm>
            <a:off x="5219335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" name="Content Placeholder 4" descr="Filing Box Archive with solid fill">
            <a:extLst>
              <a:ext uri="{FF2B5EF4-FFF2-40B4-BE49-F238E27FC236}">
                <a16:creationId xmlns:a16="http://schemas.microsoft.com/office/drawing/2014/main" id="{AD142C0D-1F35-E0EA-F707-96C73D49D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813863"/>
            <a:ext cx="701334" cy="701334"/>
          </a:xfrm>
          <a:prstGeom prst="rect">
            <a:avLst/>
          </a:prstGeom>
        </p:spPr>
      </p:pic>
      <p:sp>
        <p:nvSpPr>
          <p:cNvPr id="62" name="Multiplication Sign 61">
            <a:extLst>
              <a:ext uri="{FF2B5EF4-FFF2-40B4-BE49-F238E27FC236}">
                <a16:creationId xmlns:a16="http://schemas.microsoft.com/office/drawing/2014/main" id="{75956A31-62C6-0591-966A-6302965BDC4D}"/>
              </a:ext>
            </a:extLst>
          </p:cNvPr>
          <p:cNvSpPr/>
          <p:nvPr/>
        </p:nvSpPr>
        <p:spPr>
          <a:xfrm>
            <a:off x="6155506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3" name="Content Placeholder 4" descr="Filing Box Archive with solid fill">
            <a:extLst>
              <a:ext uri="{FF2B5EF4-FFF2-40B4-BE49-F238E27FC236}">
                <a16:creationId xmlns:a16="http://schemas.microsoft.com/office/drawing/2014/main" id="{1553B16C-81AC-4366-D2F4-A3519D1E9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813863"/>
            <a:ext cx="701334" cy="701334"/>
          </a:xfrm>
          <a:prstGeom prst="rect">
            <a:avLst/>
          </a:prstGeom>
        </p:spPr>
      </p:pic>
      <p:sp>
        <p:nvSpPr>
          <p:cNvPr id="64" name="Multiplication Sign 63">
            <a:extLst>
              <a:ext uri="{FF2B5EF4-FFF2-40B4-BE49-F238E27FC236}">
                <a16:creationId xmlns:a16="http://schemas.microsoft.com/office/drawing/2014/main" id="{5EEA7AFB-D8A2-F702-FF5A-3591637A89C8}"/>
              </a:ext>
            </a:extLst>
          </p:cNvPr>
          <p:cNvSpPr/>
          <p:nvPr/>
        </p:nvSpPr>
        <p:spPr>
          <a:xfrm>
            <a:off x="7091677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5" name="Content Placeholder 4" descr="Filing Box Archive with solid fill">
            <a:extLst>
              <a:ext uri="{FF2B5EF4-FFF2-40B4-BE49-F238E27FC236}">
                <a16:creationId xmlns:a16="http://schemas.microsoft.com/office/drawing/2014/main" id="{BB9A35F6-D6AF-5653-5E7D-A9273FBD9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813863"/>
            <a:ext cx="701334" cy="701334"/>
          </a:xfrm>
          <a:prstGeom prst="rect">
            <a:avLst/>
          </a:prstGeom>
        </p:spPr>
      </p:pic>
      <p:sp>
        <p:nvSpPr>
          <p:cNvPr id="66" name="Multiplication Sign 65">
            <a:extLst>
              <a:ext uri="{FF2B5EF4-FFF2-40B4-BE49-F238E27FC236}">
                <a16:creationId xmlns:a16="http://schemas.microsoft.com/office/drawing/2014/main" id="{190CF42C-47D3-CF55-DF93-64700866AB12}"/>
              </a:ext>
            </a:extLst>
          </p:cNvPr>
          <p:cNvSpPr/>
          <p:nvPr/>
        </p:nvSpPr>
        <p:spPr>
          <a:xfrm>
            <a:off x="8027848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7" name="Content Placeholder 4" descr="Filing Box Archive with solid fill">
            <a:extLst>
              <a:ext uri="{FF2B5EF4-FFF2-40B4-BE49-F238E27FC236}">
                <a16:creationId xmlns:a16="http://schemas.microsoft.com/office/drawing/2014/main" id="{B622CD89-2ECB-8775-6697-062F0648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813863"/>
            <a:ext cx="701334" cy="701334"/>
          </a:xfrm>
          <a:prstGeom prst="rect">
            <a:avLst/>
          </a:prstGeom>
        </p:spPr>
      </p:pic>
      <p:sp>
        <p:nvSpPr>
          <p:cNvPr id="68" name="Multiplication Sign 67">
            <a:extLst>
              <a:ext uri="{FF2B5EF4-FFF2-40B4-BE49-F238E27FC236}">
                <a16:creationId xmlns:a16="http://schemas.microsoft.com/office/drawing/2014/main" id="{194AE52E-F255-EAFE-6F2F-A055DACF3536}"/>
              </a:ext>
            </a:extLst>
          </p:cNvPr>
          <p:cNvSpPr/>
          <p:nvPr/>
        </p:nvSpPr>
        <p:spPr>
          <a:xfrm>
            <a:off x="8964019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9" name="Content Placeholder 4" descr="Filing Box Archive with solid fill">
            <a:extLst>
              <a:ext uri="{FF2B5EF4-FFF2-40B4-BE49-F238E27FC236}">
                <a16:creationId xmlns:a16="http://schemas.microsoft.com/office/drawing/2014/main" id="{F7DF76B4-8AED-059F-4F74-E2165E5E5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813863"/>
            <a:ext cx="701334" cy="701334"/>
          </a:xfrm>
          <a:prstGeom prst="rect">
            <a:avLst/>
          </a:prstGeom>
        </p:spPr>
      </p:pic>
      <p:sp>
        <p:nvSpPr>
          <p:cNvPr id="70" name="Multiplication Sign 69">
            <a:extLst>
              <a:ext uri="{FF2B5EF4-FFF2-40B4-BE49-F238E27FC236}">
                <a16:creationId xmlns:a16="http://schemas.microsoft.com/office/drawing/2014/main" id="{457B8612-828A-EFD5-DBB4-D8E9CC38ED97}"/>
              </a:ext>
            </a:extLst>
          </p:cNvPr>
          <p:cNvSpPr/>
          <p:nvPr/>
        </p:nvSpPr>
        <p:spPr>
          <a:xfrm>
            <a:off x="9900190" y="81386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1" name="Content Placeholder 4" descr="Filing Box Archive with solid fill">
            <a:extLst>
              <a:ext uri="{FF2B5EF4-FFF2-40B4-BE49-F238E27FC236}">
                <a16:creationId xmlns:a16="http://schemas.microsoft.com/office/drawing/2014/main" id="{6FD9BF4B-4960-0A3D-5039-F1D40758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813863"/>
            <a:ext cx="701334" cy="701334"/>
          </a:xfrm>
          <a:prstGeom prst="rect">
            <a:avLst/>
          </a:prstGeom>
        </p:spPr>
      </p:pic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6FA0B82D-B3CD-EDCB-F638-8E738AC36C82}"/>
              </a:ext>
            </a:extLst>
          </p:cNvPr>
          <p:cNvSpPr/>
          <p:nvPr/>
        </p:nvSpPr>
        <p:spPr>
          <a:xfrm>
            <a:off x="10836361" y="813863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3" name="Content Placeholder 4" descr="Filing Box Archive with solid fill">
            <a:extLst>
              <a:ext uri="{FF2B5EF4-FFF2-40B4-BE49-F238E27FC236}">
                <a16:creationId xmlns:a16="http://schemas.microsoft.com/office/drawing/2014/main" id="{58BB9363-68FC-20AB-CCF0-F7F927B76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1515197"/>
            <a:ext cx="701334" cy="701334"/>
          </a:xfrm>
          <a:prstGeom prst="rect">
            <a:avLst/>
          </a:prstGeom>
        </p:spPr>
      </p:pic>
      <p:sp>
        <p:nvSpPr>
          <p:cNvPr id="74" name="Multiplication Sign 73">
            <a:extLst>
              <a:ext uri="{FF2B5EF4-FFF2-40B4-BE49-F238E27FC236}">
                <a16:creationId xmlns:a16="http://schemas.microsoft.com/office/drawing/2014/main" id="{830E21DC-6C3E-157C-A4EC-91EFBBF99A37}"/>
              </a:ext>
            </a:extLst>
          </p:cNvPr>
          <p:cNvSpPr/>
          <p:nvPr/>
        </p:nvSpPr>
        <p:spPr>
          <a:xfrm>
            <a:off x="538480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5" name="Content Placeholder 4" descr="Filing Box Archive with solid fill">
            <a:extLst>
              <a:ext uri="{FF2B5EF4-FFF2-40B4-BE49-F238E27FC236}">
                <a16:creationId xmlns:a16="http://schemas.microsoft.com/office/drawing/2014/main" id="{863E605D-709A-B92F-A401-A880B810B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1515197"/>
            <a:ext cx="701334" cy="701334"/>
          </a:xfrm>
          <a:prstGeom prst="rect">
            <a:avLst/>
          </a:prstGeom>
        </p:spPr>
      </p:pic>
      <p:sp>
        <p:nvSpPr>
          <p:cNvPr id="76" name="Multiplication Sign 75">
            <a:extLst>
              <a:ext uri="{FF2B5EF4-FFF2-40B4-BE49-F238E27FC236}">
                <a16:creationId xmlns:a16="http://schemas.microsoft.com/office/drawing/2014/main" id="{24A8AD99-0346-9109-3FB4-BC4E83BBB8C6}"/>
              </a:ext>
            </a:extLst>
          </p:cNvPr>
          <p:cNvSpPr/>
          <p:nvPr/>
        </p:nvSpPr>
        <p:spPr>
          <a:xfrm>
            <a:off x="1474651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7" name="Content Placeholder 4" descr="Filing Box Archive with solid fill">
            <a:extLst>
              <a:ext uri="{FF2B5EF4-FFF2-40B4-BE49-F238E27FC236}">
                <a16:creationId xmlns:a16="http://schemas.microsoft.com/office/drawing/2014/main" id="{89E1155F-E987-63AF-DCAD-E22FB8BA0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1515197"/>
            <a:ext cx="701334" cy="701334"/>
          </a:xfrm>
          <a:prstGeom prst="rect">
            <a:avLst/>
          </a:prstGeom>
        </p:spPr>
      </p:pic>
      <p:sp>
        <p:nvSpPr>
          <p:cNvPr id="78" name="Multiplication Sign 77">
            <a:extLst>
              <a:ext uri="{FF2B5EF4-FFF2-40B4-BE49-F238E27FC236}">
                <a16:creationId xmlns:a16="http://schemas.microsoft.com/office/drawing/2014/main" id="{B16333C0-B711-D579-BD68-72D23B7AC7BF}"/>
              </a:ext>
            </a:extLst>
          </p:cNvPr>
          <p:cNvSpPr/>
          <p:nvPr/>
        </p:nvSpPr>
        <p:spPr>
          <a:xfrm>
            <a:off x="2410822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9" name="Content Placeholder 4" descr="Filing Box Archive with solid fill">
            <a:extLst>
              <a:ext uri="{FF2B5EF4-FFF2-40B4-BE49-F238E27FC236}">
                <a16:creationId xmlns:a16="http://schemas.microsoft.com/office/drawing/2014/main" id="{D17890F7-19A9-794F-7EF6-90C426BB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1515197"/>
            <a:ext cx="701334" cy="701334"/>
          </a:xfrm>
          <a:prstGeom prst="rect">
            <a:avLst/>
          </a:prstGeom>
        </p:spPr>
      </p:pic>
      <p:sp>
        <p:nvSpPr>
          <p:cNvPr id="80" name="Circle: Hollow 79">
            <a:extLst>
              <a:ext uri="{FF2B5EF4-FFF2-40B4-BE49-F238E27FC236}">
                <a16:creationId xmlns:a16="http://schemas.microsoft.com/office/drawing/2014/main" id="{28D20509-026C-F180-430A-5AE702034788}"/>
              </a:ext>
            </a:extLst>
          </p:cNvPr>
          <p:cNvSpPr/>
          <p:nvPr/>
        </p:nvSpPr>
        <p:spPr>
          <a:xfrm>
            <a:off x="3346993" y="151519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1" name="Content Placeholder 4" descr="Filing Box Archive with solid fill">
            <a:extLst>
              <a:ext uri="{FF2B5EF4-FFF2-40B4-BE49-F238E27FC236}">
                <a16:creationId xmlns:a16="http://schemas.microsoft.com/office/drawing/2014/main" id="{3C40B42F-A17F-E554-89B2-05A0327B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1515197"/>
            <a:ext cx="701334" cy="701334"/>
          </a:xfrm>
          <a:prstGeom prst="rect">
            <a:avLst/>
          </a:prstGeom>
        </p:spPr>
      </p:pic>
      <p:sp>
        <p:nvSpPr>
          <p:cNvPr id="82" name="Circle: Hollow 81">
            <a:extLst>
              <a:ext uri="{FF2B5EF4-FFF2-40B4-BE49-F238E27FC236}">
                <a16:creationId xmlns:a16="http://schemas.microsoft.com/office/drawing/2014/main" id="{993AB5B5-2F6C-7D15-6D31-334F4DE69D8D}"/>
              </a:ext>
            </a:extLst>
          </p:cNvPr>
          <p:cNvSpPr/>
          <p:nvPr/>
        </p:nvSpPr>
        <p:spPr>
          <a:xfrm>
            <a:off x="4283164" y="151519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3" name="Content Placeholder 4" descr="Filing Box Archive with solid fill">
            <a:extLst>
              <a:ext uri="{FF2B5EF4-FFF2-40B4-BE49-F238E27FC236}">
                <a16:creationId xmlns:a16="http://schemas.microsoft.com/office/drawing/2014/main" id="{6D8322BB-CCDA-4371-A4AE-D4281AAF0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1515197"/>
            <a:ext cx="701334" cy="701334"/>
          </a:xfrm>
          <a:prstGeom prst="rect">
            <a:avLst/>
          </a:prstGeom>
        </p:spPr>
      </p:pic>
      <p:sp>
        <p:nvSpPr>
          <p:cNvPr id="84" name="Multiplication Sign 83">
            <a:extLst>
              <a:ext uri="{FF2B5EF4-FFF2-40B4-BE49-F238E27FC236}">
                <a16:creationId xmlns:a16="http://schemas.microsoft.com/office/drawing/2014/main" id="{6FA2846B-A943-D390-45FA-2536DC4DE46F}"/>
              </a:ext>
            </a:extLst>
          </p:cNvPr>
          <p:cNvSpPr/>
          <p:nvPr/>
        </p:nvSpPr>
        <p:spPr>
          <a:xfrm>
            <a:off x="5219335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5" name="Content Placeholder 4" descr="Filing Box Archive with solid fill">
            <a:extLst>
              <a:ext uri="{FF2B5EF4-FFF2-40B4-BE49-F238E27FC236}">
                <a16:creationId xmlns:a16="http://schemas.microsoft.com/office/drawing/2014/main" id="{F0C31525-A8A0-695F-B4E8-EFFCAB004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1515197"/>
            <a:ext cx="701334" cy="701334"/>
          </a:xfrm>
          <a:prstGeom prst="rect">
            <a:avLst/>
          </a:prstGeom>
        </p:spPr>
      </p:pic>
      <p:sp>
        <p:nvSpPr>
          <p:cNvPr id="86" name="Multiplication Sign 85">
            <a:extLst>
              <a:ext uri="{FF2B5EF4-FFF2-40B4-BE49-F238E27FC236}">
                <a16:creationId xmlns:a16="http://schemas.microsoft.com/office/drawing/2014/main" id="{FCED8F32-524B-6ADE-D6A9-F3941DBDFD12}"/>
              </a:ext>
            </a:extLst>
          </p:cNvPr>
          <p:cNvSpPr/>
          <p:nvPr/>
        </p:nvSpPr>
        <p:spPr>
          <a:xfrm>
            <a:off x="6155506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7" name="Content Placeholder 4" descr="Filing Box Archive with solid fill">
            <a:extLst>
              <a:ext uri="{FF2B5EF4-FFF2-40B4-BE49-F238E27FC236}">
                <a16:creationId xmlns:a16="http://schemas.microsoft.com/office/drawing/2014/main" id="{7D79E147-EDE7-7315-D6B7-E3180244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1515197"/>
            <a:ext cx="701334" cy="701334"/>
          </a:xfrm>
          <a:prstGeom prst="rect">
            <a:avLst/>
          </a:prstGeom>
        </p:spPr>
      </p:pic>
      <p:sp>
        <p:nvSpPr>
          <p:cNvPr id="88" name="Circle: Hollow 87">
            <a:extLst>
              <a:ext uri="{FF2B5EF4-FFF2-40B4-BE49-F238E27FC236}">
                <a16:creationId xmlns:a16="http://schemas.microsoft.com/office/drawing/2014/main" id="{37E4D983-0E13-5559-8682-A59CA1B6587D}"/>
              </a:ext>
            </a:extLst>
          </p:cNvPr>
          <p:cNvSpPr/>
          <p:nvPr/>
        </p:nvSpPr>
        <p:spPr>
          <a:xfrm>
            <a:off x="7091677" y="151519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9" name="Content Placeholder 4" descr="Filing Box Archive with solid fill">
            <a:extLst>
              <a:ext uri="{FF2B5EF4-FFF2-40B4-BE49-F238E27FC236}">
                <a16:creationId xmlns:a16="http://schemas.microsoft.com/office/drawing/2014/main" id="{5AABE19E-7CE4-4197-129D-0A1B1E9B5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1515197"/>
            <a:ext cx="701334" cy="701334"/>
          </a:xfrm>
          <a:prstGeom prst="rect">
            <a:avLst/>
          </a:prstGeom>
        </p:spPr>
      </p:pic>
      <p:sp>
        <p:nvSpPr>
          <p:cNvPr id="90" name="Multiplication Sign 89">
            <a:extLst>
              <a:ext uri="{FF2B5EF4-FFF2-40B4-BE49-F238E27FC236}">
                <a16:creationId xmlns:a16="http://schemas.microsoft.com/office/drawing/2014/main" id="{4B9850DC-E795-EB2D-35A9-88ACE93FC870}"/>
              </a:ext>
            </a:extLst>
          </p:cNvPr>
          <p:cNvSpPr/>
          <p:nvPr/>
        </p:nvSpPr>
        <p:spPr>
          <a:xfrm>
            <a:off x="8027848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1" name="Content Placeholder 4" descr="Filing Box Archive with solid fill">
            <a:extLst>
              <a:ext uri="{FF2B5EF4-FFF2-40B4-BE49-F238E27FC236}">
                <a16:creationId xmlns:a16="http://schemas.microsoft.com/office/drawing/2014/main" id="{D18B1E2F-FD95-F5A9-A9A1-942345AD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1515197"/>
            <a:ext cx="701334" cy="701334"/>
          </a:xfrm>
          <a:prstGeom prst="rect">
            <a:avLst/>
          </a:prstGeom>
        </p:spPr>
      </p:pic>
      <p:sp>
        <p:nvSpPr>
          <p:cNvPr id="92" name="Circle: Hollow 91">
            <a:extLst>
              <a:ext uri="{FF2B5EF4-FFF2-40B4-BE49-F238E27FC236}">
                <a16:creationId xmlns:a16="http://schemas.microsoft.com/office/drawing/2014/main" id="{39B3152A-EE63-F41B-711A-A0A57C3E6A82}"/>
              </a:ext>
            </a:extLst>
          </p:cNvPr>
          <p:cNvSpPr/>
          <p:nvPr/>
        </p:nvSpPr>
        <p:spPr>
          <a:xfrm>
            <a:off x="8964019" y="151519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3" name="Content Placeholder 4" descr="Filing Box Archive with solid fill">
            <a:extLst>
              <a:ext uri="{FF2B5EF4-FFF2-40B4-BE49-F238E27FC236}">
                <a16:creationId xmlns:a16="http://schemas.microsoft.com/office/drawing/2014/main" id="{89BA090A-6FF2-8631-FB87-C79151DB0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1515197"/>
            <a:ext cx="701334" cy="701334"/>
          </a:xfrm>
          <a:prstGeom prst="rect">
            <a:avLst/>
          </a:prstGeom>
        </p:spPr>
      </p:pic>
      <p:sp>
        <p:nvSpPr>
          <p:cNvPr id="94" name="Multiplication Sign 93">
            <a:extLst>
              <a:ext uri="{FF2B5EF4-FFF2-40B4-BE49-F238E27FC236}">
                <a16:creationId xmlns:a16="http://schemas.microsoft.com/office/drawing/2014/main" id="{662D9E6D-AF68-6F33-8DB7-0C0DC438BD3B}"/>
              </a:ext>
            </a:extLst>
          </p:cNvPr>
          <p:cNvSpPr/>
          <p:nvPr/>
        </p:nvSpPr>
        <p:spPr>
          <a:xfrm>
            <a:off x="9900190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5" name="Content Placeholder 4" descr="Filing Box Archive with solid fill">
            <a:extLst>
              <a:ext uri="{FF2B5EF4-FFF2-40B4-BE49-F238E27FC236}">
                <a16:creationId xmlns:a16="http://schemas.microsoft.com/office/drawing/2014/main" id="{9E34305B-46C7-8D37-DD02-8F93886E3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1515197"/>
            <a:ext cx="701334" cy="701334"/>
          </a:xfrm>
          <a:prstGeom prst="rect">
            <a:avLst/>
          </a:prstGeom>
        </p:spPr>
      </p:pic>
      <p:sp>
        <p:nvSpPr>
          <p:cNvPr id="96" name="Multiplication Sign 95">
            <a:extLst>
              <a:ext uri="{FF2B5EF4-FFF2-40B4-BE49-F238E27FC236}">
                <a16:creationId xmlns:a16="http://schemas.microsoft.com/office/drawing/2014/main" id="{826CF540-F4C4-AC0A-52E3-8BE649B0A1B7}"/>
              </a:ext>
            </a:extLst>
          </p:cNvPr>
          <p:cNvSpPr/>
          <p:nvPr/>
        </p:nvSpPr>
        <p:spPr>
          <a:xfrm>
            <a:off x="10836361" y="151519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7" name="Content Placeholder 4" descr="Filing Box Archive with solid fill">
            <a:extLst>
              <a:ext uri="{FF2B5EF4-FFF2-40B4-BE49-F238E27FC236}">
                <a16:creationId xmlns:a16="http://schemas.microsoft.com/office/drawing/2014/main" id="{200A17FA-A19B-209E-7FB6-9E7E2C1E4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2216531"/>
            <a:ext cx="701334" cy="701334"/>
          </a:xfrm>
          <a:prstGeom prst="rect">
            <a:avLst/>
          </a:prstGeom>
        </p:spPr>
      </p:pic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22FBEDE9-F8CC-76C8-98F6-2C7A1D1EDE36}"/>
              </a:ext>
            </a:extLst>
          </p:cNvPr>
          <p:cNvSpPr/>
          <p:nvPr/>
        </p:nvSpPr>
        <p:spPr>
          <a:xfrm>
            <a:off x="538480" y="221653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9" name="Content Placeholder 4" descr="Filing Box Archive with solid fill">
            <a:extLst>
              <a:ext uri="{FF2B5EF4-FFF2-40B4-BE49-F238E27FC236}">
                <a16:creationId xmlns:a16="http://schemas.microsoft.com/office/drawing/2014/main" id="{86F823C8-FD72-A945-D658-4AE5498E9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2216531"/>
            <a:ext cx="701334" cy="701334"/>
          </a:xfrm>
          <a:prstGeom prst="rect">
            <a:avLst/>
          </a:prstGeom>
        </p:spPr>
      </p:pic>
      <p:sp>
        <p:nvSpPr>
          <p:cNvPr id="100" name="Multiplication Sign 99">
            <a:extLst>
              <a:ext uri="{FF2B5EF4-FFF2-40B4-BE49-F238E27FC236}">
                <a16:creationId xmlns:a16="http://schemas.microsoft.com/office/drawing/2014/main" id="{04DD24F4-E2CD-D79D-94E0-BC207E42876D}"/>
              </a:ext>
            </a:extLst>
          </p:cNvPr>
          <p:cNvSpPr/>
          <p:nvPr/>
        </p:nvSpPr>
        <p:spPr>
          <a:xfrm>
            <a:off x="1474651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1" name="Content Placeholder 4" descr="Filing Box Archive with solid fill">
            <a:extLst>
              <a:ext uri="{FF2B5EF4-FFF2-40B4-BE49-F238E27FC236}">
                <a16:creationId xmlns:a16="http://schemas.microsoft.com/office/drawing/2014/main" id="{10EA0E4C-FEAD-FD0C-4083-54FB2A238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2216531"/>
            <a:ext cx="701334" cy="701334"/>
          </a:xfrm>
          <a:prstGeom prst="rect">
            <a:avLst/>
          </a:prstGeom>
        </p:spPr>
      </p:pic>
      <p:sp>
        <p:nvSpPr>
          <p:cNvPr id="102" name="Multiplication Sign 101">
            <a:extLst>
              <a:ext uri="{FF2B5EF4-FFF2-40B4-BE49-F238E27FC236}">
                <a16:creationId xmlns:a16="http://schemas.microsoft.com/office/drawing/2014/main" id="{73019319-E81A-AE55-9E41-91DC45470F58}"/>
              </a:ext>
            </a:extLst>
          </p:cNvPr>
          <p:cNvSpPr/>
          <p:nvPr/>
        </p:nvSpPr>
        <p:spPr>
          <a:xfrm>
            <a:off x="2410822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3" name="Content Placeholder 4" descr="Filing Box Archive with solid fill">
            <a:extLst>
              <a:ext uri="{FF2B5EF4-FFF2-40B4-BE49-F238E27FC236}">
                <a16:creationId xmlns:a16="http://schemas.microsoft.com/office/drawing/2014/main" id="{35C7FBC6-FA02-0FC0-11E6-A1D8BCA42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2216531"/>
            <a:ext cx="701334" cy="701334"/>
          </a:xfrm>
          <a:prstGeom prst="rect">
            <a:avLst/>
          </a:prstGeom>
        </p:spPr>
      </p:pic>
      <p:sp>
        <p:nvSpPr>
          <p:cNvPr id="104" name="Multiplication Sign 103">
            <a:extLst>
              <a:ext uri="{FF2B5EF4-FFF2-40B4-BE49-F238E27FC236}">
                <a16:creationId xmlns:a16="http://schemas.microsoft.com/office/drawing/2014/main" id="{701BF400-3266-978D-4A5E-C362673DC933}"/>
              </a:ext>
            </a:extLst>
          </p:cNvPr>
          <p:cNvSpPr/>
          <p:nvPr/>
        </p:nvSpPr>
        <p:spPr>
          <a:xfrm>
            <a:off x="3346993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5" name="Content Placeholder 4" descr="Filing Box Archive with solid fill">
            <a:extLst>
              <a:ext uri="{FF2B5EF4-FFF2-40B4-BE49-F238E27FC236}">
                <a16:creationId xmlns:a16="http://schemas.microsoft.com/office/drawing/2014/main" id="{D6BA14D8-0CA2-3638-431C-59BB55E6E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2216531"/>
            <a:ext cx="701334" cy="701334"/>
          </a:xfrm>
          <a:prstGeom prst="rect">
            <a:avLst/>
          </a:prstGeom>
        </p:spPr>
      </p:pic>
      <p:sp>
        <p:nvSpPr>
          <p:cNvPr id="106" name="Multiplication Sign 105">
            <a:extLst>
              <a:ext uri="{FF2B5EF4-FFF2-40B4-BE49-F238E27FC236}">
                <a16:creationId xmlns:a16="http://schemas.microsoft.com/office/drawing/2014/main" id="{A212E73E-2699-3095-9462-512EEF69320E}"/>
              </a:ext>
            </a:extLst>
          </p:cNvPr>
          <p:cNvSpPr/>
          <p:nvPr/>
        </p:nvSpPr>
        <p:spPr>
          <a:xfrm>
            <a:off x="4283164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7" name="Content Placeholder 4" descr="Filing Box Archive with solid fill">
            <a:extLst>
              <a:ext uri="{FF2B5EF4-FFF2-40B4-BE49-F238E27FC236}">
                <a16:creationId xmlns:a16="http://schemas.microsoft.com/office/drawing/2014/main" id="{6DA34200-842B-03F6-7B5A-E28C4BF22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2216531"/>
            <a:ext cx="701334" cy="701334"/>
          </a:xfrm>
          <a:prstGeom prst="rect">
            <a:avLst/>
          </a:prstGeom>
        </p:spPr>
      </p:pic>
      <p:sp>
        <p:nvSpPr>
          <p:cNvPr id="108" name="Multiplication Sign 107">
            <a:extLst>
              <a:ext uri="{FF2B5EF4-FFF2-40B4-BE49-F238E27FC236}">
                <a16:creationId xmlns:a16="http://schemas.microsoft.com/office/drawing/2014/main" id="{753D9FE8-5842-4EC7-A99D-421E71F88646}"/>
              </a:ext>
            </a:extLst>
          </p:cNvPr>
          <p:cNvSpPr/>
          <p:nvPr/>
        </p:nvSpPr>
        <p:spPr>
          <a:xfrm>
            <a:off x="5219335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9" name="Content Placeholder 4" descr="Filing Box Archive with solid fill">
            <a:extLst>
              <a:ext uri="{FF2B5EF4-FFF2-40B4-BE49-F238E27FC236}">
                <a16:creationId xmlns:a16="http://schemas.microsoft.com/office/drawing/2014/main" id="{6C1EE957-584C-A05D-277F-D9EF34F5F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2216531"/>
            <a:ext cx="701334" cy="701334"/>
          </a:xfrm>
          <a:prstGeom prst="rect">
            <a:avLst/>
          </a:prstGeom>
        </p:spPr>
      </p:pic>
      <p:sp>
        <p:nvSpPr>
          <p:cNvPr id="110" name="Circle: Hollow 109">
            <a:extLst>
              <a:ext uri="{FF2B5EF4-FFF2-40B4-BE49-F238E27FC236}">
                <a16:creationId xmlns:a16="http://schemas.microsoft.com/office/drawing/2014/main" id="{2877D745-9954-BB06-DF6B-4A77FD3F0CD4}"/>
              </a:ext>
            </a:extLst>
          </p:cNvPr>
          <p:cNvSpPr/>
          <p:nvPr/>
        </p:nvSpPr>
        <p:spPr>
          <a:xfrm>
            <a:off x="6155506" y="221653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1" name="Content Placeholder 4" descr="Filing Box Archive with solid fill">
            <a:extLst>
              <a:ext uri="{FF2B5EF4-FFF2-40B4-BE49-F238E27FC236}">
                <a16:creationId xmlns:a16="http://schemas.microsoft.com/office/drawing/2014/main" id="{46859C74-CF71-37C0-AD8B-0596D5BA6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2216531"/>
            <a:ext cx="701334" cy="701334"/>
          </a:xfrm>
          <a:prstGeom prst="rect">
            <a:avLst/>
          </a:prstGeom>
        </p:spPr>
      </p:pic>
      <p:sp>
        <p:nvSpPr>
          <p:cNvPr id="112" name="Multiplication Sign 111">
            <a:extLst>
              <a:ext uri="{FF2B5EF4-FFF2-40B4-BE49-F238E27FC236}">
                <a16:creationId xmlns:a16="http://schemas.microsoft.com/office/drawing/2014/main" id="{09537124-BE1C-0A78-A264-66B06D530709}"/>
              </a:ext>
            </a:extLst>
          </p:cNvPr>
          <p:cNvSpPr/>
          <p:nvPr/>
        </p:nvSpPr>
        <p:spPr>
          <a:xfrm>
            <a:off x="7091677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3" name="Content Placeholder 4" descr="Filing Box Archive with solid fill">
            <a:extLst>
              <a:ext uri="{FF2B5EF4-FFF2-40B4-BE49-F238E27FC236}">
                <a16:creationId xmlns:a16="http://schemas.microsoft.com/office/drawing/2014/main" id="{031E1838-F805-EABF-0E48-A9636A516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2216531"/>
            <a:ext cx="701334" cy="701334"/>
          </a:xfrm>
          <a:prstGeom prst="rect">
            <a:avLst/>
          </a:prstGeom>
        </p:spPr>
      </p:pic>
      <p:sp>
        <p:nvSpPr>
          <p:cNvPr id="114" name="Multiplication Sign 113">
            <a:extLst>
              <a:ext uri="{FF2B5EF4-FFF2-40B4-BE49-F238E27FC236}">
                <a16:creationId xmlns:a16="http://schemas.microsoft.com/office/drawing/2014/main" id="{E94BD35D-5B55-AB2F-C534-C9988698292F}"/>
              </a:ext>
            </a:extLst>
          </p:cNvPr>
          <p:cNvSpPr/>
          <p:nvPr/>
        </p:nvSpPr>
        <p:spPr>
          <a:xfrm>
            <a:off x="8027848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5" name="Content Placeholder 4" descr="Filing Box Archive with solid fill">
            <a:extLst>
              <a:ext uri="{FF2B5EF4-FFF2-40B4-BE49-F238E27FC236}">
                <a16:creationId xmlns:a16="http://schemas.microsoft.com/office/drawing/2014/main" id="{085B1A65-691E-ADE2-5315-190D6658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2216531"/>
            <a:ext cx="701334" cy="701334"/>
          </a:xfrm>
          <a:prstGeom prst="rect">
            <a:avLst/>
          </a:prstGeom>
        </p:spPr>
      </p:pic>
      <p:sp>
        <p:nvSpPr>
          <p:cNvPr id="116" name="Circle: Hollow 115">
            <a:extLst>
              <a:ext uri="{FF2B5EF4-FFF2-40B4-BE49-F238E27FC236}">
                <a16:creationId xmlns:a16="http://schemas.microsoft.com/office/drawing/2014/main" id="{6817534B-C639-638E-0005-929923E7F32B}"/>
              </a:ext>
            </a:extLst>
          </p:cNvPr>
          <p:cNvSpPr/>
          <p:nvPr/>
        </p:nvSpPr>
        <p:spPr>
          <a:xfrm>
            <a:off x="8964019" y="221653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17" name="Content Placeholder 4" descr="Filing Box Archive with solid fill">
            <a:extLst>
              <a:ext uri="{FF2B5EF4-FFF2-40B4-BE49-F238E27FC236}">
                <a16:creationId xmlns:a16="http://schemas.microsoft.com/office/drawing/2014/main" id="{A6AE3DCD-EEFF-6D71-65E7-774F042F3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2216531"/>
            <a:ext cx="701334" cy="701334"/>
          </a:xfrm>
          <a:prstGeom prst="rect">
            <a:avLst/>
          </a:prstGeom>
        </p:spPr>
      </p:pic>
      <p:sp>
        <p:nvSpPr>
          <p:cNvPr id="118" name="Multiplication Sign 117">
            <a:extLst>
              <a:ext uri="{FF2B5EF4-FFF2-40B4-BE49-F238E27FC236}">
                <a16:creationId xmlns:a16="http://schemas.microsoft.com/office/drawing/2014/main" id="{C5251CE4-73E4-CC49-EEB5-24BF799D03C2}"/>
              </a:ext>
            </a:extLst>
          </p:cNvPr>
          <p:cNvSpPr/>
          <p:nvPr/>
        </p:nvSpPr>
        <p:spPr>
          <a:xfrm>
            <a:off x="9900190" y="221653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9" name="Content Placeholder 4" descr="Filing Box Archive with solid fill">
            <a:extLst>
              <a:ext uri="{FF2B5EF4-FFF2-40B4-BE49-F238E27FC236}">
                <a16:creationId xmlns:a16="http://schemas.microsoft.com/office/drawing/2014/main" id="{D89DD221-92BF-E41A-3035-69E7F8E0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2216531"/>
            <a:ext cx="701334" cy="701334"/>
          </a:xfrm>
          <a:prstGeom prst="rect">
            <a:avLst/>
          </a:prstGeom>
        </p:spPr>
      </p:pic>
      <p:sp>
        <p:nvSpPr>
          <p:cNvPr id="120" name="Circle: Hollow 119">
            <a:extLst>
              <a:ext uri="{FF2B5EF4-FFF2-40B4-BE49-F238E27FC236}">
                <a16:creationId xmlns:a16="http://schemas.microsoft.com/office/drawing/2014/main" id="{7232331C-6ABE-1D54-B9CF-7BDF29001012}"/>
              </a:ext>
            </a:extLst>
          </p:cNvPr>
          <p:cNvSpPr/>
          <p:nvPr/>
        </p:nvSpPr>
        <p:spPr>
          <a:xfrm>
            <a:off x="10836361" y="221653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1" name="Content Placeholder 4" descr="Filing Box Archive with solid fill">
            <a:extLst>
              <a:ext uri="{FF2B5EF4-FFF2-40B4-BE49-F238E27FC236}">
                <a16:creationId xmlns:a16="http://schemas.microsoft.com/office/drawing/2014/main" id="{AA6286BA-A9AC-FB6D-3485-0EF6965F8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2917865"/>
            <a:ext cx="701334" cy="701334"/>
          </a:xfrm>
          <a:prstGeom prst="rect">
            <a:avLst/>
          </a:prstGeom>
        </p:spPr>
      </p:pic>
      <p:sp>
        <p:nvSpPr>
          <p:cNvPr id="122" name="Multiplication Sign 121">
            <a:extLst>
              <a:ext uri="{FF2B5EF4-FFF2-40B4-BE49-F238E27FC236}">
                <a16:creationId xmlns:a16="http://schemas.microsoft.com/office/drawing/2014/main" id="{31F16FC4-A364-C64D-C57A-231C7DE6ECBB}"/>
              </a:ext>
            </a:extLst>
          </p:cNvPr>
          <p:cNvSpPr/>
          <p:nvPr/>
        </p:nvSpPr>
        <p:spPr>
          <a:xfrm>
            <a:off x="538480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3" name="Content Placeholder 4" descr="Filing Box Archive with solid fill">
            <a:extLst>
              <a:ext uri="{FF2B5EF4-FFF2-40B4-BE49-F238E27FC236}">
                <a16:creationId xmlns:a16="http://schemas.microsoft.com/office/drawing/2014/main" id="{3C9F352D-8F3A-9051-E557-DE2FBE2F2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2917865"/>
            <a:ext cx="701334" cy="701334"/>
          </a:xfrm>
          <a:prstGeom prst="rect">
            <a:avLst/>
          </a:prstGeom>
        </p:spPr>
      </p:pic>
      <p:sp>
        <p:nvSpPr>
          <p:cNvPr id="124" name="Multiplication Sign 123">
            <a:extLst>
              <a:ext uri="{FF2B5EF4-FFF2-40B4-BE49-F238E27FC236}">
                <a16:creationId xmlns:a16="http://schemas.microsoft.com/office/drawing/2014/main" id="{1ABBAE86-2EDC-6B84-2F3C-BAEA0B7B0153}"/>
              </a:ext>
            </a:extLst>
          </p:cNvPr>
          <p:cNvSpPr/>
          <p:nvPr/>
        </p:nvSpPr>
        <p:spPr>
          <a:xfrm>
            <a:off x="1474651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5" name="Content Placeholder 4" descr="Filing Box Archive with solid fill">
            <a:extLst>
              <a:ext uri="{FF2B5EF4-FFF2-40B4-BE49-F238E27FC236}">
                <a16:creationId xmlns:a16="http://schemas.microsoft.com/office/drawing/2014/main" id="{8DC09815-29DA-639D-EC37-B2CD77811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2917865"/>
            <a:ext cx="701334" cy="701334"/>
          </a:xfrm>
          <a:prstGeom prst="rect">
            <a:avLst/>
          </a:prstGeom>
        </p:spPr>
      </p:pic>
      <p:sp>
        <p:nvSpPr>
          <p:cNvPr id="126" name="Multiplication Sign 125">
            <a:extLst>
              <a:ext uri="{FF2B5EF4-FFF2-40B4-BE49-F238E27FC236}">
                <a16:creationId xmlns:a16="http://schemas.microsoft.com/office/drawing/2014/main" id="{8DAE497B-DCB9-5F25-35F3-7FF6C05A28AB}"/>
              </a:ext>
            </a:extLst>
          </p:cNvPr>
          <p:cNvSpPr/>
          <p:nvPr/>
        </p:nvSpPr>
        <p:spPr>
          <a:xfrm>
            <a:off x="2410822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7" name="Content Placeholder 4" descr="Filing Box Archive with solid fill">
            <a:extLst>
              <a:ext uri="{FF2B5EF4-FFF2-40B4-BE49-F238E27FC236}">
                <a16:creationId xmlns:a16="http://schemas.microsoft.com/office/drawing/2014/main" id="{C40258F0-2813-E0AE-159E-17C1524CD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2917865"/>
            <a:ext cx="701334" cy="701334"/>
          </a:xfrm>
          <a:prstGeom prst="rect">
            <a:avLst/>
          </a:prstGeom>
        </p:spPr>
      </p:pic>
      <p:sp>
        <p:nvSpPr>
          <p:cNvPr id="128" name="Multiplication Sign 127">
            <a:extLst>
              <a:ext uri="{FF2B5EF4-FFF2-40B4-BE49-F238E27FC236}">
                <a16:creationId xmlns:a16="http://schemas.microsoft.com/office/drawing/2014/main" id="{8B2C7370-9C50-64F6-ED8C-E07DCA3EF73C}"/>
              </a:ext>
            </a:extLst>
          </p:cNvPr>
          <p:cNvSpPr/>
          <p:nvPr/>
        </p:nvSpPr>
        <p:spPr>
          <a:xfrm>
            <a:off x="3346993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9" name="Content Placeholder 4" descr="Filing Box Archive with solid fill">
            <a:extLst>
              <a:ext uri="{FF2B5EF4-FFF2-40B4-BE49-F238E27FC236}">
                <a16:creationId xmlns:a16="http://schemas.microsoft.com/office/drawing/2014/main" id="{BC05B9AE-B783-BCEE-D7D3-40F4DA088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2917865"/>
            <a:ext cx="701334" cy="701334"/>
          </a:xfrm>
          <a:prstGeom prst="rect">
            <a:avLst/>
          </a:prstGeom>
        </p:spPr>
      </p:pic>
      <p:sp>
        <p:nvSpPr>
          <p:cNvPr id="130" name="Circle: Hollow 129">
            <a:extLst>
              <a:ext uri="{FF2B5EF4-FFF2-40B4-BE49-F238E27FC236}">
                <a16:creationId xmlns:a16="http://schemas.microsoft.com/office/drawing/2014/main" id="{D72F9E03-AD95-A4A1-0C76-401808BF637D}"/>
              </a:ext>
            </a:extLst>
          </p:cNvPr>
          <p:cNvSpPr/>
          <p:nvPr/>
        </p:nvSpPr>
        <p:spPr>
          <a:xfrm>
            <a:off x="4283164" y="2917865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1" name="Content Placeholder 4" descr="Filing Box Archive with solid fill">
            <a:extLst>
              <a:ext uri="{FF2B5EF4-FFF2-40B4-BE49-F238E27FC236}">
                <a16:creationId xmlns:a16="http://schemas.microsoft.com/office/drawing/2014/main" id="{ABDE6B45-B4EE-635B-6FC2-955A12498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2917865"/>
            <a:ext cx="701334" cy="701334"/>
          </a:xfrm>
          <a:prstGeom prst="rect">
            <a:avLst/>
          </a:prstGeom>
        </p:spPr>
      </p:pic>
      <p:sp>
        <p:nvSpPr>
          <p:cNvPr id="132" name="Multiplication Sign 131">
            <a:extLst>
              <a:ext uri="{FF2B5EF4-FFF2-40B4-BE49-F238E27FC236}">
                <a16:creationId xmlns:a16="http://schemas.microsoft.com/office/drawing/2014/main" id="{71C23E5F-95CF-C2A9-E626-FB3DD3610AB0}"/>
              </a:ext>
            </a:extLst>
          </p:cNvPr>
          <p:cNvSpPr/>
          <p:nvPr/>
        </p:nvSpPr>
        <p:spPr>
          <a:xfrm>
            <a:off x="5219335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3" name="Content Placeholder 4" descr="Filing Box Archive with solid fill">
            <a:extLst>
              <a:ext uri="{FF2B5EF4-FFF2-40B4-BE49-F238E27FC236}">
                <a16:creationId xmlns:a16="http://schemas.microsoft.com/office/drawing/2014/main" id="{6FD9B211-1E63-29A0-5F82-D314758E6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2917865"/>
            <a:ext cx="701334" cy="701334"/>
          </a:xfrm>
          <a:prstGeom prst="rect">
            <a:avLst/>
          </a:prstGeom>
        </p:spPr>
      </p:pic>
      <p:sp>
        <p:nvSpPr>
          <p:cNvPr id="134" name="Multiplication Sign 133">
            <a:extLst>
              <a:ext uri="{FF2B5EF4-FFF2-40B4-BE49-F238E27FC236}">
                <a16:creationId xmlns:a16="http://schemas.microsoft.com/office/drawing/2014/main" id="{AAF388AA-4A13-F121-D700-6B513E2C4C8C}"/>
              </a:ext>
            </a:extLst>
          </p:cNvPr>
          <p:cNvSpPr/>
          <p:nvPr/>
        </p:nvSpPr>
        <p:spPr>
          <a:xfrm>
            <a:off x="6155506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5" name="Content Placeholder 4" descr="Filing Box Archive with solid fill">
            <a:extLst>
              <a:ext uri="{FF2B5EF4-FFF2-40B4-BE49-F238E27FC236}">
                <a16:creationId xmlns:a16="http://schemas.microsoft.com/office/drawing/2014/main" id="{3795D8AA-96A8-BD80-F2F7-CB5390A4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2917865"/>
            <a:ext cx="701334" cy="701334"/>
          </a:xfrm>
          <a:prstGeom prst="rect">
            <a:avLst/>
          </a:prstGeom>
        </p:spPr>
      </p:pic>
      <p:sp>
        <p:nvSpPr>
          <p:cNvPr id="136" name="Multiplication Sign 135">
            <a:extLst>
              <a:ext uri="{FF2B5EF4-FFF2-40B4-BE49-F238E27FC236}">
                <a16:creationId xmlns:a16="http://schemas.microsoft.com/office/drawing/2014/main" id="{29B74704-7007-54E7-0453-6065DE4203E2}"/>
              </a:ext>
            </a:extLst>
          </p:cNvPr>
          <p:cNvSpPr/>
          <p:nvPr/>
        </p:nvSpPr>
        <p:spPr>
          <a:xfrm>
            <a:off x="7091677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7" name="Content Placeholder 4" descr="Filing Box Archive with solid fill">
            <a:extLst>
              <a:ext uri="{FF2B5EF4-FFF2-40B4-BE49-F238E27FC236}">
                <a16:creationId xmlns:a16="http://schemas.microsoft.com/office/drawing/2014/main" id="{1A8F8395-1BAB-A51E-B54C-12380B541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2917865"/>
            <a:ext cx="701334" cy="701334"/>
          </a:xfrm>
          <a:prstGeom prst="rect">
            <a:avLst/>
          </a:prstGeom>
        </p:spPr>
      </p:pic>
      <p:sp>
        <p:nvSpPr>
          <p:cNvPr id="138" name="Multiplication Sign 137">
            <a:extLst>
              <a:ext uri="{FF2B5EF4-FFF2-40B4-BE49-F238E27FC236}">
                <a16:creationId xmlns:a16="http://schemas.microsoft.com/office/drawing/2014/main" id="{2057E869-0CB1-CCE5-AB07-227D329F5ACC}"/>
              </a:ext>
            </a:extLst>
          </p:cNvPr>
          <p:cNvSpPr/>
          <p:nvPr/>
        </p:nvSpPr>
        <p:spPr>
          <a:xfrm>
            <a:off x="8027848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9" name="Content Placeholder 4" descr="Filing Box Archive with solid fill">
            <a:extLst>
              <a:ext uri="{FF2B5EF4-FFF2-40B4-BE49-F238E27FC236}">
                <a16:creationId xmlns:a16="http://schemas.microsoft.com/office/drawing/2014/main" id="{5D16A374-47ED-A88D-B118-C2DF88A56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2917865"/>
            <a:ext cx="701334" cy="701334"/>
          </a:xfrm>
          <a:prstGeom prst="rect">
            <a:avLst/>
          </a:prstGeom>
        </p:spPr>
      </p:pic>
      <p:sp>
        <p:nvSpPr>
          <p:cNvPr id="140" name="Multiplication Sign 139">
            <a:extLst>
              <a:ext uri="{FF2B5EF4-FFF2-40B4-BE49-F238E27FC236}">
                <a16:creationId xmlns:a16="http://schemas.microsoft.com/office/drawing/2014/main" id="{9BA1D59A-0FB9-9FFA-9A7A-5ECD4DA088BD}"/>
              </a:ext>
            </a:extLst>
          </p:cNvPr>
          <p:cNvSpPr/>
          <p:nvPr/>
        </p:nvSpPr>
        <p:spPr>
          <a:xfrm>
            <a:off x="8964019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1" name="Content Placeholder 4" descr="Filing Box Archive with solid fill">
            <a:extLst>
              <a:ext uri="{FF2B5EF4-FFF2-40B4-BE49-F238E27FC236}">
                <a16:creationId xmlns:a16="http://schemas.microsoft.com/office/drawing/2014/main" id="{19700E9B-7CE7-DC0E-A805-46918C1BE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2917865"/>
            <a:ext cx="701334" cy="701334"/>
          </a:xfrm>
          <a:prstGeom prst="rect">
            <a:avLst/>
          </a:prstGeom>
        </p:spPr>
      </p:pic>
      <p:sp>
        <p:nvSpPr>
          <p:cNvPr id="142" name="Circle: Hollow 141">
            <a:extLst>
              <a:ext uri="{FF2B5EF4-FFF2-40B4-BE49-F238E27FC236}">
                <a16:creationId xmlns:a16="http://schemas.microsoft.com/office/drawing/2014/main" id="{A7E8C698-C034-935B-5B57-E5FECCA6F7C8}"/>
              </a:ext>
            </a:extLst>
          </p:cNvPr>
          <p:cNvSpPr/>
          <p:nvPr/>
        </p:nvSpPr>
        <p:spPr>
          <a:xfrm>
            <a:off x="9900190" y="2917865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3" name="Content Placeholder 4" descr="Filing Box Archive with solid fill">
            <a:extLst>
              <a:ext uri="{FF2B5EF4-FFF2-40B4-BE49-F238E27FC236}">
                <a16:creationId xmlns:a16="http://schemas.microsoft.com/office/drawing/2014/main" id="{9334EFD6-877F-7D2A-3CE3-C40D892BF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2917865"/>
            <a:ext cx="701334" cy="701334"/>
          </a:xfrm>
          <a:prstGeom prst="rect">
            <a:avLst/>
          </a:prstGeom>
        </p:spPr>
      </p:pic>
      <p:sp>
        <p:nvSpPr>
          <p:cNvPr id="144" name="Multiplication Sign 143">
            <a:extLst>
              <a:ext uri="{FF2B5EF4-FFF2-40B4-BE49-F238E27FC236}">
                <a16:creationId xmlns:a16="http://schemas.microsoft.com/office/drawing/2014/main" id="{6D5F41A7-F4CC-14F2-F654-26AD75C1744C}"/>
              </a:ext>
            </a:extLst>
          </p:cNvPr>
          <p:cNvSpPr/>
          <p:nvPr/>
        </p:nvSpPr>
        <p:spPr>
          <a:xfrm>
            <a:off x="10836361" y="2917865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5" name="Content Placeholder 4" descr="Filing Box Archive with solid fill">
            <a:extLst>
              <a:ext uri="{FF2B5EF4-FFF2-40B4-BE49-F238E27FC236}">
                <a16:creationId xmlns:a16="http://schemas.microsoft.com/office/drawing/2014/main" id="{871B3709-5421-DFF0-9B41-8DE5679E3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3619199"/>
            <a:ext cx="701334" cy="701334"/>
          </a:xfrm>
          <a:prstGeom prst="rect">
            <a:avLst/>
          </a:prstGeom>
        </p:spPr>
      </p:pic>
      <p:sp>
        <p:nvSpPr>
          <p:cNvPr id="146" name="Multiplication Sign 145">
            <a:extLst>
              <a:ext uri="{FF2B5EF4-FFF2-40B4-BE49-F238E27FC236}">
                <a16:creationId xmlns:a16="http://schemas.microsoft.com/office/drawing/2014/main" id="{FCC2DAB6-20C7-6F77-6194-979649E1E413}"/>
              </a:ext>
            </a:extLst>
          </p:cNvPr>
          <p:cNvSpPr/>
          <p:nvPr/>
        </p:nvSpPr>
        <p:spPr>
          <a:xfrm>
            <a:off x="538480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7" name="Content Placeholder 4" descr="Filing Box Archive with solid fill">
            <a:extLst>
              <a:ext uri="{FF2B5EF4-FFF2-40B4-BE49-F238E27FC236}">
                <a16:creationId xmlns:a16="http://schemas.microsoft.com/office/drawing/2014/main" id="{A4E2F147-2ACF-CC6D-6CBC-776A8D8F1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3619199"/>
            <a:ext cx="701334" cy="701334"/>
          </a:xfrm>
          <a:prstGeom prst="rect">
            <a:avLst/>
          </a:prstGeom>
        </p:spPr>
      </p:pic>
      <p:sp>
        <p:nvSpPr>
          <p:cNvPr id="148" name="Circle: Hollow 147">
            <a:extLst>
              <a:ext uri="{FF2B5EF4-FFF2-40B4-BE49-F238E27FC236}">
                <a16:creationId xmlns:a16="http://schemas.microsoft.com/office/drawing/2014/main" id="{815A64C6-B93E-9B0B-B658-ACCF5311D038}"/>
              </a:ext>
            </a:extLst>
          </p:cNvPr>
          <p:cNvSpPr/>
          <p:nvPr/>
        </p:nvSpPr>
        <p:spPr>
          <a:xfrm>
            <a:off x="1474651" y="3619199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9" name="Content Placeholder 4" descr="Filing Box Archive with solid fill">
            <a:extLst>
              <a:ext uri="{FF2B5EF4-FFF2-40B4-BE49-F238E27FC236}">
                <a16:creationId xmlns:a16="http://schemas.microsoft.com/office/drawing/2014/main" id="{065EE457-ABE9-DFC6-F969-5D33D2B67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3619199"/>
            <a:ext cx="701334" cy="701334"/>
          </a:xfrm>
          <a:prstGeom prst="rect">
            <a:avLst/>
          </a:prstGeom>
        </p:spPr>
      </p:pic>
      <p:sp>
        <p:nvSpPr>
          <p:cNvPr id="150" name="Multiplication Sign 149">
            <a:extLst>
              <a:ext uri="{FF2B5EF4-FFF2-40B4-BE49-F238E27FC236}">
                <a16:creationId xmlns:a16="http://schemas.microsoft.com/office/drawing/2014/main" id="{F66B2995-A443-A310-C60C-7AC237B6575D}"/>
              </a:ext>
            </a:extLst>
          </p:cNvPr>
          <p:cNvSpPr/>
          <p:nvPr/>
        </p:nvSpPr>
        <p:spPr>
          <a:xfrm>
            <a:off x="2410822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1" name="Content Placeholder 4" descr="Filing Box Archive with solid fill">
            <a:extLst>
              <a:ext uri="{FF2B5EF4-FFF2-40B4-BE49-F238E27FC236}">
                <a16:creationId xmlns:a16="http://schemas.microsoft.com/office/drawing/2014/main" id="{56DAB93C-8BAD-A4CE-DE01-C5126C344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3619199"/>
            <a:ext cx="701334" cy="701334"/>
          </a:xfrm>
          <a:prstGeom prst="rect">
            <a:avLst/>
          </a:prstGeom>
        </p:spPr>
      </p:pic>
      <p:sp>
        <p:nvSpPr>
          <p:cNvPr id="152" name="Circle: Hollow 151">
            <a:extLst>
              <a:ext uri="{FF2B5EF4-FFF2-40B4-BE49-F238E27FC236}">
                <a16:creationId xmlns:a16="http://schemas.microsoft.com/office/drawing/2014/main" id="{D6A7A8A1-AF75-6023-D3DF-82BE24574775}"/>
              </a:ext>
            </a:extLst>
          </p:cNvPr>
          <p:cNvSpPr/>
          <p:nvPr/>
        </p:nvSpPr>
        <p:spPr>
          <a:xfrm>
            <a:off x="3346993" y="3619199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3" name="Content Placeholder 4" descr="Filing Box Archive with solid fill">
            <a:extLst>
              <a:ext uri="{FF2B5EF4-FFF2-40B4-BE49-F238E27FC236}">
                <a16:creationId xmlns:a16="http://schemas.microsoft.com/office/drawing/2014/main" id="{63D04712-ECF4-A4A9-BA5E-A425F1534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3619199"/>
            <a:ext cx="701334" cy="701334"/>
          </a:xfrm>
          <a:prstGeom prst="rect">
            <a:avLst/>
          </a:prstGeom>
        </p:spPr>
      </p:pic>
      <p:sp>
        <p:nvSpPr>
          <p:cNvPr id="154" name="Multiplication Sign 153">
            <a:extLst>
              <a:ext uri="{FF2B5EF4-FFF2-40B4-BE49-F238E27FC236}">
                <a16:creationId xmlns:a16="http://schemas.microsoft.com/office/drawing/2014/main" id="{0F7732AC-C1A2-8A0C-D4D3-7CAFD16C9E57}"/>
              </a:ext>
            </a:extLst>
          </p:cNvPr>
          <p:cNvSpPr/>
          <p:nvPr/>
        </p:nvSpPr>
        <p:spPr>
          <a:xfrm>
            <a:off x="4283164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5" name="Content Placeholder 4" descr="Filing Box Archive with solid fill">
            <a:extLst>
              <a:ext uri="{FF2B5EF4-FFF2-40B4-BE49-F238E27FC236}">
                <a16:creationId xmlns:a16="http://schemas.microsoft.com/office/drawing/2014/main" id="{71398265-00C1-0239-FBA6-D436F116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3619199"/>
            <a:ext cx="701334" cy="701334"/>
          </a:xfrm>
          <a:prstGeom prst="rect">
            <a:avLst/>
          </a:prstGeom>
        </p:spPr>
      </p:pic>
      <p:sp>
        <p:nvSpPr>
          <p:cNvPr id="156" name="Multiplication Sign 155">
            <a:extLst>
              <a:ext uri="{FF2B5EF4-FFF2-40B4-BE49-F238E27FC236}">
                <a16:creationId xmlns:a16="http://schemas.microsoft.com/office/drawing/2014/main" id="{3F0ABEC4-8271-1804-EFA4-13042E8926AE}"/>
              </a:ext>
            </a:extLst>
          </p:cNvPr>
          <p:cNvSpPr/>
          <p:nvPr/>
        </p:nvSpPr>
        <p:spPr>
          <a:xfrm>
            <a:off x="5219335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7" name="Content Placeholder 4" descr="Filing Box Archive with solid fill">
            <a:extLst>
              <a:ext uri="{FF2B5EF4-FFF2-40B4-BE49-F238E27FC236}">
                <a16:creationId xmlns:a16="http://schemas.microsoft.com/office/drawing/2014/main" id="{DFB2613E-A57A-5448-51DA-447DCE5E1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3619199"/>
            <a:ext cx="701334" cy="701334"/>
          </a:xfrm>
          <a:prstGeom prst="rect">
            <a:avLst/>
          </a:prstGeom>
        </p:spPr>
      </p:pic>
      <p:sp>
        <p:nvSpPr>
          <p:cNvPr id="158" name="Multiplication Sign 157">
            <a:extLst>
              <a:ext uri="{FF2B5EF4-FFF2-40B4-BE49-F238E27FC236}">
                <a16:creationId xmlns:a16="http://schemas.microsoft.com/office/drawing/2014/main" id="{7A2E7EB6-8033-B183-A4FA-9C2D53155015}"/>
              </a:ext>
            </a:extLst>
          </p:cNvPr>
          <p:cNvSpPr/>
          <p:nvPr/>
        </p:nvSpPr>
        <p:spPr>
          <a:xfrm>
            <a:off x="6155506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9" name="Content Placeholder 4" descr="Filing Box Archive with solid fill">
            <a:extLst>
              <a:ext uri="{FF2B5EF4-FFF2-40B4-BE49-F238E27FC236}">
                <a16:creationId xmlns:a16="http://schemas.microsoft.com/office/drawing/2014/main" id="{647F9688-44B1-F865-00B4-B13435ABC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3619199"/>
            <a:ext cx="701334" cy="701334"/>
          </a:xfrm>
          <a:prstGeom prst="rect">
            <a:avLst/>
          </a:prstGeom>
        </p:spPr>
      </p:pic>
      <p:sp>
        <p:nvSpPr>
          <p:cNvPr id="160" name="Multiplication Sign 159">
            <a:extLst>
              <a:ext uri="{FF2B5EF4-FFF2-40B4-BE49-F238E27FC236}">
                <a16:creationId xmlns:a16="http://schemas.microsoft.com/office/drawing/2014/main" id="{9634B6B5-1E5D-08DE-2AAF-71EF8606ED27}"/>
              </a:ext>
            </a:extLst>
          </p:cNvPr>
          <p:cNvSpPr/>
          <p:nvPr/>
        </p:nvSpPr>
        <p:spPr>
          <a:xfrm>
            <a:off x="7091677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1" name="Content Placeholder 4" descr="Filing Box Archive with solid fill">
            <a:extLst>
              <a:ext uri="{FF2B5EF4-FFF2-40B4-BE49-F238E27FC236}">
                <a16:creationId xmlns:a16="http://schemas.microsoft.com/office/drawing/2014/main" id="{C2649A67-2650-91D6-173E-1416552E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3619199"/>
            <a:ext cx="701334" cy="701334"/>
          </a:xfrm>
          <a:prstGeom prst="rect">
            <a:avLst/>
          </a:prstGeom>
        </p:spPr>
      </p:pic>
      <p:sp>
        <p:nvSpPr>
          <p:cNvPr id="162" name="Multiplication Sign 161">
            <a:extLst>
              <a:ext uri="{FF2B5EF4-FFF2-40B4-BE49-F238E27FC236}">
                <a16:creationId xmlns:a16="http://schemas.microsoft.com/office/drawing/2014/main" id="{DDC16CD1-A2FE-A103-7B37-27E9F4F4C4EF}"/>
              </a:ext>
            </a:extLst>
          </p:cNvPr>
          <p:cNvSpPr/>
          <p:nvPr/>
        </p:nvSpPr>
        <p:spPr>
          <a:xfrm>
            <a:off x="8027848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3" name="Content Placeholder 4" descr="Filing Box Archive with solid fill">
            <a:extLst>
              <a:ext uri="{FF2B5EF4-FFF2-40B4-BE49-F238E27FC236}">
                <a16:creationId xmlns:a16="http://schemas.microsoft.com/office/drawing/2014/main" id="{816C7010-8773-54D3-3637-0E3B611CC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3619199"/>
            <a:ext cx="701334" cy="701334"/>
          </a:xfrm>
          <a:prstGeom prst="rect">
            <a:avLst/>
          </a:prstGeom>
        </p:spPr>
      </p:pic>
      <p:sp>
        <p:nvSpPr>
          <p:cNvPr id="164" name="Multiplication Sign 163">
            <a:extLst>
              <a:ext uri="{FF2B5EF4-FFF2-40B4-BE49-F238E27FC236}">
                <a16:creationId xmlns:a16="http://schemas.microsoft.com/office/drawing/2014/main" id="{D2249920-4455-B7C7-924A-2178FF6909F5}"/>
              </a:ext>
            </a:extLst>
          </p:cNvPr>
          <p:cNvSpPr/>
          <p:nvPr/>
        </p:nvSpPr>
        <p:spPr>
          <a:xfrm>
            <a:off x="8964019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65" name="Content Placeholder 4" descr="Filing Box Archive with solid fill">
            <a:extLst>
              <a:ext uri="{FF2B5EF4-FFF2-40B4-BE49-F238E27FC236}">
                <a16:creationId xmlns:a16="http://schemas.microsoft.com/office/drawing/2014/main" id="{3B371CBB-8A93-8F3C-7893-83507E66F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3619199"/>
            <a:ext cx="701334" cy="701334"/>
          </a:xfrm>
          <a:prstGeom prst="rect">
            <a:avLst/>
          </a:prstGeom>
        </p:spPr>
      </p:pic>
      <p:sp>
        <p:nvSpPr>
          <p:cNvPr id="166" name="Multiplication Sign 165">
            <a:extLst>
              <a:ext uri="{FF2B5EF4-FFF2-40B4-BE49-F238E27FC236}">
                <a16:creationId xmlns:a16="http://schemas.microsoft.com/office/drawing/2014/main" id="{75210786-537A-439E-6EA5-CD4D3E7DB34A}"/>
              </a:ext>
            </a:extLst>
          </p:cNvPr>
          <p:cNvSpPr/>
          <p:nvPr/>
        </p:nvSpPr>
        <p:spPr>
          <a:xfrm>
            <a:off x="9900190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7" name="Content Placeholder 4" descr="Filing Box Archive with solid fill">
            <a:extLst>
              <a:ext uri="{FF2B5EF4-FFF2-40B4-BE49-F238E27FC236}">
                <a16:creationId xmlns:a16="http://schemas.microsoft.com/office/drawing/2014/main" id="{376D69AC-78CF-C71B-7762-11B5D13D4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3619199"/>
            <a:ext cx="701334" cy="701334"/>
          </a:xfrm>
          <a:prstGeom prst="rect">
            <a:avLst/>
          </a:prstGeom>
        </p:spPr>
      </p:pic>
      <p:sp>
        <p:nvSpPr>
          <p:cNvPr id="168" name="Multiplication Sign 167">
            <a:extLst>
              <a:ext uri="{FF2B5EF4-FFF2-40B4-BE49-F238E27FC236}">
                <a16:creationId xmlns:a16="http://schemas.microsoft.com/office/drawing/2014/main" id="{C9D8B9FC-79D8-FFD5-EE8A-A35A786092E4}"/>
              </a:ext>
            </a:extLst>
          </p:cNvPr>
          <p:cNvSpPr/>
          <p:nvPr/>
        </p:nvSpPr>
        <p:spPr>
          <a:xfrm>
            <a:off x="10836361" y="3619199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9" name="Content Placeholder 4" descr="Filing Box Archive with solid fill">
            <a:extLst>
              <a:ext uri="{FF2B5EF4-FFF2-40B4-BE49-F238E27FC236}">
                <a16:creationId xmlns:a16="http://schemas.microsoft.com/office/drawing/2014/main" id="{614F9005-BD49-C679-D948-557413E06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4320533"/>
            <a:ext cx="701334" cy="701334"/>
          </a:xfrm>
          <a:prstGeom prst="rect">
            <a:avLst/>
          </a:prstGeom>
        </p:spPr>
      </p:pic>
      <p:sp>
        <p:nvSpPr>
          <p:cNvPr id="170" name="Circle: Hollow 169">
            <a:extLst>
              <a:ext uri="{FF2B5EF4-FFF2-40B4-BE49-F238E27FC236}">
                <a16:creationId xmlns:a16="http://schemas.microsoft.com/office/drawing/2014/main" id="{E7BBC44A-0D94-DE49-59F5-747B6BF516A3}"/>
              </a:ext>
            </a:extLst>
          </p:cNvPr>
          <p:cNvSpPr/>
          <p:nvPr/>
        </p:nvSpPr>
        <p:spPr>
          <a:xfrm>
            <a:off x="538480" y="4320533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71" name="Content Placeholder 4" descr="Filing Box Archive with solid fill">
            <a:extLst>
              <a:ext uri="{FF2B5EF4-FFF2-40B4-BE49-F238E27FC236}">
                <a16:creationId xmlns:a16="http://schemas.microsoft.com/office/drawing/2014/main" id="{EE56230F-EEDE-69A2-8EB5-F087D0A91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4320533"/>
            <a:ext cx="701334" cy="701334"/>
          </a:xfrm>
          <a:prstGeom prst="rect">
            <a:avLst/>
          </a:prstGeom>
        </p:spPr>
      </p:pic>
      <p:sp>
        <p:nvSpPr>
          <p:cNvPr id="172" name="Multiplication Sign 171">
            <a:extLst>
              <a:ext uri="{FF2B5EF4-FFF2-40B4-BE49-F238E27FC236}">
                <a16:creationId xmlns:a16="http://schemas.microsoft.com/office/drawing/2014/main" id="{65D8F221-1C5D-238B-AADB-FC52265113DD}"/>
              </a:ext>
            </a:extLst>
          </p:cNvPr>
          <p:cNvSpPr/>
          <p:nvPr/>
        </p:nvSpPr>
        <p:spPr>
          <a:xfrm>
            <a:off x="1474651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3" name="Content Placeholder 4" descr="Filing Box Archive with solid fill">
            <a:extLst>
              <a:ext uri="{FF2B5EF4-FFF2-40B4-BE49-F238E27FC236}">
                <a16:creationId xmlns:a16="http://schemas.microsoft.com/office/drawing/2014/main" id="{151ED9E5-7A5E-7AC6-882F-DB4A41F71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4320533"/>
            <a:ext cx="701334" cy="701334"/>
          </a:xfrm>
          <a:prstGeom prst="rect">
            <a:avLst/>
          </a:prstGeom>
        </p:spPr>
      </p:pic>
      <p:sp>
        <p:nvSpPr>
          <p:cNvPr id="174" name="Multiplication Sign 173">
            <a:extLst>
              <a:ext uri="{FF2B5EF4-FFF2-40B4-BE49-F238E27FC236}">
                <a16:creationId xmlns:a16="http://schemas.microsoft.com/office/drawing/2014/main" id="{3AA52126-AF78-4DDD-5084-9CBF727988FC}"/>
              </a:ext>
            </a:extLst>
          </p:cNvPr>
          <p:cNvSpPr/>
          <p:nvPr/>
        </p:nvSpPr>
        <p:spPr>
          <a:xfrm>
            <a:off x="2410822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5" name="Content Placeholder 4" descr="Filing Box Archive with solid fill">
            <a:extLst>
              <a:ext uri="{FF2B5EF4-FFF2-40B4-BE49-F238E27FC236}">
                <a16:creationId xmlns:a16="http://schemas.microsoft.com/office/drawing/2014/main" id="{A80D9905-0E48-D21A-2123-D852D3E43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4320533"/>
            <a:ext cx="701334" cy="701334"/>
          </a:xfrm>
          <a:prstGeom prst="rect">
            <a:avLst/>
          </a:prstGeom>
        </p:spPr>
      </p:pic>
      <p:sp>
        <p:nvSpPr>
          <p:cNvPr id="176" name="Multiplication Sign 175">
            <a:extLst>
              <a:ext uri="{FF2B5EF4-FFF2-40B4-BE49-F238E27FC236}">
                <a16:creationId xmlns:a16="http://schemas.microsoft.com/office/drawing/2014/main" id="{9709DBD6-5C3D-3109-4374-9F4D4C31EA90}"/>
              </a:ext>
            </a:extLst>
          </p:cNvPr>
          <p:cNvSpPr/>
          <p:nvPr/>
        </p:nvSpPr>
        <p:spPr>
          <a:xfrm>
            <a:off x="3346993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77" name="Content Placeholder 4" descr="Filing Box Archive with solid fill">
            <a:extLst>
              <a:ext uri="{FF2B5EF4-FFF2-40B4-BE49-F238E27FC236}">
                <a16:creationId xmlns:a16="http://schemas.microsoft.com/office/drawing/2014/main" id="{1A493843-1C38-F556-C570-CB77FC607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4320533"/>
            <a:ext cx="701334" cy="701334"/>
          </a:xfrm>
          <a:prstGeom prst="rect">
            <a:avLst/>
          </a:prstGeom>
        </p:spPr>
      </p:pic>
      <p:sp>
        <p:nvSpPr>
          <p:cNvPr id="178" name="Multiplication Sign 177">
            <a:extLst>
              <a:ext uri="{FF2B5EF4-FFF2-40B4-BE49-F238E27FC236}">
                <a16:creationId xmlns:a16="http://schemas.microsoft.com/office/drawing/2014/main" id="{D45F653C-7EEB-B401-D6BC-716811D15B8E}"/>
              </a:ext>
            </a:extLst>
          </p:cNvPr>
          <p:cNvSpPr/>
          <p:nvPr/>
        </p:nvSpPr>
        <p:spPr>
          <a:xfrm>
            <a:off x="4283164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9" name="Content Placeholder 4" descr="Filing Box Archive with solid fill">
            <a:extLst>
              <a:ext uri="{FF2B5EF4-FFF2-40B4-BE49-F238E27FC236}">
                <a16:creationId xmlns:a16="http://schemas.microsoft.com/office/drawing/2014/main" id="{4D7D2BFD-7CC9-D01D-AD2A-128A9D5A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4320533"/>
            <a:ext cx="701334" cy="701334"/>
          </a:xfrm>
          <a:prstGeom prst="rect">
            <a:avLst/>
          </a:prstGeom>
        </p:spPr>
      </p:pic>
      <p:sp>
        <p:nvSpPr>
          <p:cNvPr id="180" name="Circle: Hollow 179">
            <a:extLst>
              <a:ext uri="{FF2B5EF4-FFF2-40B4-BE49-F238E27FC236}">
                <a16:creationId xmlns:a16="http://schemas.microsoft.com/office/drawing/2014/main" id="{DAA4F235-7885-867B-2BF4-919AD8C9FA9E}"/>
              </a:ext>
            </a:extLst>
          </p:cNvPr>
          <p:cNvSpPr/>
          <p:nvPr/>
        </p:nvSpPr>
        <p:spPr>
          <a:xfrm>
            <a:off x="5219335" y="4320533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1" name="Content Placeholder 4" descr="Filing Box Archive with solid fill">
            <a:extLst>
              <a:ext uri="{FF2B5EF4-FFF2-40B4-BE49-F238E27FC236}">
                <a16:creationId xmlns:a16="http://schemas.microsoft.com/office/drawing/2014/main" id="{B9A782A7-A926-F807-E0BA-339720B63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4320533"/>
            <a:ext cx="701334" cy="701334"/>
          </a:xfrm>
          <a:prstGeom prst="rect">
            <a:avLst/>
          </a:prstGeom>
        </p:spPr>
      </p:pic>
      <p:sp>
        <p:nvSpPr>
          <p:cNvPr id="182" name="Multiplication Sign 181">
            <a:extLst>
              <a:ext uri="{FF2B5EF4-FFF2-40B4-BE49-F238E27FC236}">
                <a16:creationId xmlns:a16="http://schemas.microsoft.com/office/drawing/2014/main" id="{FA99C3C2-F8C9-1FB5-D1AC-3C1483E14380}"/>
              </a:ext>
            </a:extLst>
          </p:cNvPr>
          <p:cNvSpPr/>
          <p:nvPr/>
        </p:nvSpPr>
        <p:spPr>
          <a:xfrm>
            <a:off x="6155506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3" name="Content Placeholder 4" descr="Filing Box Archive with solid fill">
            <a:extLst>
              <a:ext uri="{FF2B5EF4-FFF2-40B4-BE49-F238E27FC236}">
                <a16:creationId xmlns:a16="http://schemas.microsoft.com/office/drawing/2014/main" id="{D00F8B53-293A-1239-52B1-7C144C074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4320533"/>
            <a:ext cx="701334" cy="701334"/>
          </a:xfrm>
          <a:prstGeom prst="rect">
            <a:avLst/>
          </a:prstGeom>
        </p:spPr>
      </p:pic>
      <p:sp>
        <p:nvSpPr>
          <p:cNvPr id="184" name="Multiplication Sign 183">
            <a:extLst>
              <a:ext uri="{FF2B5EF4-FFF2-40B4-BE49-F238E27FC236}">
                <a16:creationId xmlns:a16="http://schemas.microsoft.com/office/drawing/2014/main" id="{68C2A257-0E05-5F7D-A799-9A974995629B}"/>
              </a:ext>
            </a:extLst>
          </p:cNvPr>
          <p:cNvSpPr/>
          <p:nvPr/>
        </p:nvSpPr>
        <p:spPr>
          <a:xfrm>
            <a:off x="7091677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5" name="Content Placeholder 4" descr="Filing Box Archive with solid fill">
            <a:extLst>
              <a:ext uri="{FF2B5EF4-FFF2-40B4-BE49-F238E27FC236}">
                <a16:creationId xmlns:a16="http://schemas.microsoft.com/office/drawing/2014/main" id="{EC411E84-3DBC-33F0-CD7B-B0C58625E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4320533"/>
            <a:ext cx="701334" cy="701334"/>
          </a:xfrm>
          <a:prstGeom prst="rect">
            <a:avLst/>
          </a:prstGeom>
        </p:spPr>
      </p:pic>
      <p:sp>
        <p:nvSpPr>
          <p:cNvPr id="186" name="Circle: Hollow 185">
            <a:extLst>
              <a:ext uri="{FF2B5EF4-FFF2-40B4-BE49-F238E27FC236}">
                <a16:creationId xmlns:a16="http://schemas.microsoft.com/office/drawing/2014/main" id="{D2992A74-35F5-7151-158A-2A87357F8F17}"/>
              </a:ext>
            </a:extLst>
          </p:cNvPr>
          <p:cNvSpPr/>
          <p:nvPr/>
        </p:nvSpPr>
        <p:spPr>
          <a:xfrm>
            <a:off x="8027848" y="4320533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7" name="Content Placeholder 4" descr="Filing Box Archive with solid fill">
            <a:extLst>
              <a:ext uri="{FF2B5EF4-FFF2-40B4-BE49-F238E27FC236}">
                <a16:creationId xmlns:a16="http://schemas.microsoft.com/office/drawing/2014/main" id="{93ACA3BC-7309-D53C-7865-5AB14A898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4320533"/>
            <a:ext cx="701334" cy="701334"/>
          </a:xfrm>
          <a:prstGeom prst="rect">
            <a:avLst/>
          </a:prstGeom>
        </p:spPr>
      </p:pic>
      <p:sp>
        <p:nvSpPr>
          <p:cNvPr id="188" name="Multiplication Sign 187">
            <a:extLst>
              <a:ext uri="{FF2B5EF4-FFF2-40B4-BE49-F238E27FC236}">
                <a16:creationId xmlns:a16="http://schemas.microsoft.com/office/drawing/2014/main" id="{2510EC4B-2532-AB65-2775-5E0BA5541639}"/>
              </a:ext>
            </a:extLst>
          </p:cNvPr>
          <p:cNvSpPr/>
          <p:nvPr/>
        </p:nvSpPr>
        <p:spPr>
          <a:xfrm>
            <a:off x="8964019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9" name="Content Placeholder 4" descr="Filing Box Archive with solid fill">
            <a:extLst>
              <a:ext uri="{FF2B5EF4-FFF2-40B4-BE49-F238E27FC236}">
                <a16:creationId xmlns:a16="http://schemas.microsoft.com/office/drawing/2014/main" id="{E0F33FF7-6CDE-DE75-3695-40A10DDC9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4320533"/>
            <a:ext cx="701334" cy="701334"/>
          </a:xfrm>
          <a:prstGeom prst="rect">
            <a:avLst/>
          </a:prstGeom>
        </p:spPr>
      </p:pic>
      <p:sp>
        <p:nvSpPr>
          <p:cNvPr id="190" name="Multiplication Sign 189">
            <a:extLst>
              <a:ext uri="{FF2B5EF4-FFF2-40B4-BE49-F238E27FC236}">
                <a16:creationId xmlns:a16="http://schemas.microsoft.com/office/drawing/2014/main" id="{905F8321-CAF6-5E46-BAD8-F551F6931ECD}"/>
              </a:ext>
            </a:extLst>
          </p:cNvPr>
          <p:cNvSpPr/>
          <p:nvPr/>
        </p:nvSpPr>
        <p:spPr>
          <a:xfrm>
            <a:off x="9900190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1" name="Content Placeholder 4" descr="Filing Box Archive with solid fill">
            <a:extLst>
              <a:ext uri="{FF2B5EF4-FFF2-40B4-BE49-F238E27FC236}">
                <a16:creationId xmlns:a16="http://schemas.microsoft.com/office/drawing/2014/main" id="{F1C1663D-8ED1-C8F4-78F4-2D36EB832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4320533"/>
            <a:ext cx="701334" cy="701334"/>
          </a:xfrm>
          <a:prstGeom prst="rect">
            <a:avLst/>
          </a:prstGeom>
        </p:spPr>
      </p:pic>
      <p:sp>
        <p:nvSpPr>
          <p:cNvPr id="192" name="Multiplication Sign 191">
            <a:extLst>
              <a:ext uri="{FF2B5EF4-FFF2-40B4-BE49-F238E27FC236}">
                <a16:creationId xmlns:a16="http://schemas.microsoft.com/office/drawing/2014/main" id="{7615BF4A-47CD-0FE7-7905-F4B652C336F6}"/>
              </a:ext>
            </a:extLst>
          </p:cNvPr>
          <p:cNvSpPr/>
          <p:nvPr/>
        </p:nvSpPr>
        <p:spPr>
          <a:xfrm>
            <a:off x="10836361" y="4320533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3" name="Content Placeholder 4" descr="Filing Box Archive with solid fill">
            <a:extLst>
              <a:ext uri="{FF2B5EF4-FFF2-40B4-BE49-F238E27FC236}">
                <a16:creationId xmlns:a16="http://schemas.microsoft.com/office/drawing/2014/main" id="{886C0EC5-7783-D9E2-0EC0-54C697C8B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5021867"/>
            <a:ext cx="701334" cy="701334"/>
          </a:xfrm>
          <a:prstGeom prst="rect">
            <a:avLst/>
          </a:prstGeom>
        </p:spPr>
      </p:pic>
      <p:sp>
        <p:nvSpPr>
          <p:cNvPr id="194" name="Multiplication Sign 193">
            <a:extLst>
              <a:ext uri="{FF2B5EF4-FFF2-40B4-BE49-F238E27FC236}">
                <a16:creationId xmlns:a16="http://schemas.microsoft.com/office/drawing/2014/main" id="{88027086-6998-4B83-3B93-F9D687FA6C53}"/>
              </a:ext>
            </a:extLst>
          </p:cNvPr>
          <p:cNvSpPr/>
          <p:nvPr/>
        </p:nvSpPr>
        <p:spPr>
          <a:xfrm>
            <a:off x="538480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5" name="Content Placeholder 4" descr="Filing Box Archive with solid fill">
            <a:extLst>
              <a:ext uri="{FF2B5EF4-FFF2-40B4-BE49-F238E27FC236}">
                <a16:creationId xmlns:a16="http://schemas.microsoft.com/office/drawing/2014/main" id="{6CBA6FDD-F08E-46FB-6AE3-38C5CB287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5021867"/>
            <a:ext cx="701334" cy="701334"/>
          </a:xfrm>
          <a:prstGeom prst="rect">
            <a:avLst/>
          </a:prstGeom>
        </p:spPr>
      </p:pic>
      <p:sp>
        <p:nvSpPr>
          <p:cNvPr id="196" name="Multiplication Sign 195">
            <a:extLst>
              <a:ext uri="{FF2B5EF4-FFF2-40B4-BE49-F238E27FC236}">
                <a16:creationId xmlns:a16="http://schemas.microsoft.com/office/drawing/2014/main" id="{B2587B17-02EB-0CBE-53CF-9EE2B7243B5C}"/>
              </a:ext>
            </a:extLst>
          </p:cNvPr>
          <p:cNvSpPr/>
          <p:nvPr/>
        </p:nvSpPr>
        <p:spPr>
          <a:xfrm>
            <a:off x="1474651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7" name="Content Placeholder 4" descr="Filing Box Archive with solid fill">
            <a:extLst>
              <a:ext uri="{FF2B5EF4-FFF2-40B4-BE49-F238E27FC236}">
                <a16:creationId xmlns:a16="http://schemas.microsoft.com/office/drawing/2014/main" id="{FADC5084-4D4A-7215-2442-C4BC057B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5021867"/>
            <a:ext cx="701334" cy="701334"/>
          </a:xfrm>
          <a:prstGeom prst="rect">
            <a:avLst/>
          </a:prstGeom>
        </p:spPr>
      </p:pic>
      <p:sp>
        <p:nvSpPr>
          <p:cNvPr id="198" name="Circle: Hollow 197">
            <a:extLst>
              <a:ext uri="{FF2B5EF4-FFF2-40B4-BE49-F238E27FC236}">
                <a16:creationId xmlns:a16="http://schemas.microsoft.com/office/drawing/2014/main" id="{33FDDFFF-0F95-F474-36C8-34FA17FFAEA6}"/>
              </a:ext>
            </a:extLst>
          </p:cNvPr>
          <p:cNvSpPr/>
          <p:nvPr/>
        </p:nvSpPr>
        <p:spPr>
          <a:xfrm>
            <a:off x="2410822" y="502186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9" name="Content Placeholder 4" descr="Filing Box Archive with solid fill">
            <a:extLst>
              <a:ext uri="{FF2B5EF4-FFF2-40B4-BE49-F238E27FC236}">
                <a16:creationId xmlns:a16="http://schemas.microsoft.com/office/drawing/2014/main" id="{AD94A68C-74E8-2B45-3DCF-D653AF060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5021867"/>
            <a:ext cx="701334" cy="701334"/>
          </a:xfrm>
          <a:prstGeom prst="rect">
            <a:avLst/>
          </a:prstGeom>
        </p:spPr>
      </p:pic>
      <p:sp>
        <p:nvSpPr>
          <p:cNvPr id="200" name="Multiplication Sign 199">
            <a:extLst>
              <a:ext uri="{FF2B5EF4-FFF2-40B4-BE49-F238E27FC236}">
                <a16:creationId xmlns:a16="http://schemas.microsoft.com/office/drawing/2014/main" id="{E005345D-044B-1CD6-E819-ADFBA2457241}"/>
              </a:ext>
            </a:extLst>
          </p:cNvPr>
          <p:cNvSpPr/>
          <p:nvPr/>
        </p:nvSpPr>
        <p:spPr>
          <a:xfrm>
            <a:off x="3346993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1" name="Content Placeholder 4" descr="Filing Box Archive with solid fill">
            <a:extLst>
              <a:ext uri="{FF2B5EF4-FFF2-40B4-BE49-F238E27FC236}">
                <a16:creationId xmlns:a16="http://schemas.microsoft.com/office/drawing/2014/main" id="{62D3CD36-7B36-1111-123F-34FD37794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5021867"/>
            <a:ext cx="701334" cy="701334"/>
          </a:xfrm>
          <a:prstGeom prst="rect">
            <a:avLst/>
          </a:prstGeom>
        </p:spPr>
      </p:pic>
      <p:sp>
        <p:nvSpPr>
          <p:cNvPr id="202" name="Multiplication Sign 201">
            <a:extLst>
              <a:ext uri="{FF2B5EF4-FFF2-40B4-BE49-F238E27FC236}">
                <a16:creationId xmlns:a16="http://schemas.microsoft.com/office/drawing/2014/main" id="{2E649BEF-1309-5FC4-2BD2-DAE2AAC71651}"/>
              </a:ext>
            </a:extLst>
          </p:cNvPr>
          <p:cNvSpPr/>
          <p:nvPr/>
        </p:nvSpPr>
        <p:spPr>
          <a:xfrm>
            <a:off x="4283164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3" name="Content Placeholder 4" descr="Filing Box Archive with solid fill">
            <a:extLst>
              <a:ext uri="{FF2B5EF4-FFF2-40B4-BE49-F238E27FC236}">
                <a16:creationId xmlns:a16="http://schemas.microsoft.com/office/drawing/2014/main" id="{AE7F9E13-088A-CB44-1A29-5E6DFCEB9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5021867"/>
            <a:ext cx="701334" cy="701334"/>
          </a:xfrm>
          <a:prstGeom prst="rect">
            <a:avLst/>
          </a:prstGeom>
        </p:spPr>
      </p:pic>
      <p:sp>
        <p:nvSpPr>
          <p:cNvPr id="204" name="Multiplication Sign 203">
            <a:extLst>
              <a:ext uri="{FF2B5EF4-FFF2-40B4-BE49-F238E27FC236}">
                <a16:creationId xmlns:a16="http://schemas.microsoft.com/office/drawing/2014/main" id="{90BABE94-0890-06F6-ADC8-1A863BE13F81}"/>
              </a:ext>
            </a:extLst>
          </p:cNvPr>
          <p:cNvSpPr/>
          <p:nvPr/>
        </p:nvSpPr>
        <p:spPr>
          <a:xfrm>
            <a:off x="5219335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5" name="Content Placeholder 4" descr="Filing Box Archive with solid fill">
            <a:extLst>
              <a:ext uri="{FF2B5EF4-FFF2-40B4-BE49-F238E27FC236}">
                <a16:creationId xmlns:a16="http://schemas.microsoft.com/office/drawing/2014/main" id="{C5FC5FC1-DDD0-DD16-00FB-C46D729F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5021867"/>
            <a:ext cx="701334" cy="701334"/>
          </a:xfrm>
          <a:prstGeom prst="rect">
            <a:avLst/>
          </a:prstGeom>
        </p:spPr>
      </p:pic>
      <p:sp>
        <p:nvSpPr>
          <p:cNvPr id="206" name="Circle: Hollow 205">
            <a:extLst>
              <a:ext uri="{FF2B5EF4-FFF2-40B4-BE49-F238E27FC236}">
                <a16:creationId xmlns:a16="http://schemas.microsoft.com/office/drawing/2014/main" id="{5AAA761D-2DC7-A9EF-3441-09D19FC66E63}"/>
              </a:ext>
            </a:extLst>
          </p:cNvPr>
          <p:cNvSpPr/>
          <p:nvPr/>
        </p:nvSpPr>
        <p:spPr>
          <a:xfrm>
            <a:off x="6155506" y="502186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7" name="Content Placeholder 4" descr="Filing Box Archive with solid fill">
            <a:extLst>
              <a:ext uri="{FF2B5EF4-FFF2-40B4-BE49-F238E27FC236}">
                <a16:creationId xmlns:a16="http://schemas.microsoft.com/office/drawing/2014/main" id="{E92A1259-4E1A-95BD-2802-FE6690802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5021867"/>
            <a:ext cx="701334" cy="701334"/>
          </a:xfrm>
          <a:prstGeom prst="rect">
            <a:avLst/>
          </a:prstGeom>
        </p:spPr>
      </p:pic>
      <p:sp>
        <p:nvSpPr>
          <p:cNvPr id="208" name="Multiplication Sign 207">
            <a:extLst>
              <a:ext uri="{FF2B5EF4-FFF2-40B4-BE49-F238E27FC236}">
                <a16:creationId xmlns:a16="http://schemas.microsoft.com/office/drawing/2014/main" id="{E0898ED0-73B1-D16E-53CC-E459DE0E617B}"/>
              </a:ext>
            </a:extLst>
          </p:cNvPr>
          <p:cNvSpPr/>
          <p:nvPr/>
        </p:nvSpPr>
        <p:spPr>
          <a:xfrm>
            <a:off x="7091677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9" name="Content Placeholder 4" descr="Filing Box Archive with solid fill">
            <a:extLst>
              <a:ext uri="{FF2B5EF4-FFF2-40B4-BE49-F238E27FC236}">
                <a16:creationId xmlns:a16="http://schemas.microsoft.com/office/drawing/2014/main" id="{1E67F548-9D2A-8EE0-F70D-5A7624A6F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5021867"/>
            <a:ext cx="701334" cy="701334"/>
          </a:xfrm>
          <a:prstGeom prst="rect">
            <a:avLst/>
          </a:prstGeom>
        </p:spPr>
      </p:pic>
      <p:sp>
        <p:nvSpPr>
          <p:cNvPr id="210" name="Multiplication Sign 209">
            <a:extLst>
              <a:ext uri="{FF2B5EF4-FFF2-40B4-BE49-F238E27FC236}">
                <a16:creationId xmlns:a16="http://schemas.microsoft.com/office/drawing/2014/main" id="{266503AB-B771-9E63-4E90-4582082DC369}"/>
              </a:ext>
            </a:extLst>
          </p:cNvPr>
          <p:cNvSpPr/>
          <p:nvPr/>
        </p:nvSpPr>
        <p:spPr>
          <a:xfrm>
            <a:off x="8027848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1" name="Content Placeholder 4" descr="Filing Box Archive with solid fill">
            <a:extLst>
              <a:ext uri="{FF2B5EF4-FFF2-40B4-BE49-F238E27FC236}">
                <a16:creationId xmlns:a16="http://schemas.microsoft.com/office/drawing/2014/main" id="{34107E10-F8A2-9E78-8A57-6662BD27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5021867"/>
            <a:ext cx="701334" cy="701334"/>
          </a:xfrm>
          <a:prstGeom prst="rect">
            <a:avLst/>
          </a:prstGeom>
        </p:spPr>
      </p:pic>
      <p:sp>
        <p:nvSpPr>
          <p:cNvPr id="212" name="Multiplication Sign 211">
            <a:extLst>
              <a:ext uri="{FF2B5EF4-FFF2-40B4-BE49-F238E27FC236}">
                <a16:creationId xmlns:a16="http://schemas.microsoft.com/office/drawing/2014/main" id="{E38BAE33-A5F8-6EC2-D72E-B1A090EB78E0}"/>
              </a:ext>
            </a:extLst>
          </p:cNvPr>
          <p:cNvSpPr/>
          <p:nvPr/>
        </p:nvSpPr>
        <p:spPr>
          <a:xfrm>
            <a:off x="8964019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3" name="Content Placeholder 4" descr="Filing Box Archive with solid fill">
            <a:extLst>
              <a:ext uri="{FF2B5EF4-FFF2-40B4-BE49-F238E27FC236}">
                <a16:creationId xmlns:a16="http://schemas.microsoft.com/office/drawing/2014/main" id="{8F0A8691-AC32-F5DA-F248-2A9D7D4F3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5021867"/>
            <a:ext cx="701334" cy="701334"/>
          </a:xfrm>
          <a:prstGeom prst="rect">
            <a:avLst/>
          </a:prstGeom>
        </p:spPr>
      </p:pic>
      <p:sp>
        <p:nvSpPr>
          <p:cNvPr id="214" name="Circle: Hollow 213">
            <a:extLst>
              <a:ext uri="{FF2B5EF4-FFF2-40B4-BE49-F238E27FC236}">
                <a16:creationId xmlns:a16="http://schemas.microsoft.com/office/drawing/2014/main" id="{70F7F9AD-A226-86BD-04B9-663E01EB5F6C}"/>
              </a:ext>
            </a:extLst>
          </p:cNvPr>
          <p:cNvSpPr/>
          <p:nvPr/>
        </p:nvSpPr>
        <p:spPr>
          <a:xfrm>
            <a:off x="9900190" y="5021867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5" name="Content Placeholder 4" descr="Filing Box Archive with solid fill">
            <a:extLst>
              <a:ext uri="{FF2B5EF4-FFF2-40B4-BE49-F238E27FC236}">
                <a16:creationId xmlns:a16="http://schemas.microsoft.com/office/drawing/2014/main" id="{D003326A-DBA6-4E6C-DEFB-45341D519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5021867"/>
            <a:ext cx="701334" cy="701334"/>
          </a:xfrm>
          <a:prstGeom prst="rect">
            <a:avLst/>
          </a:prstGeom>
        </p:spPr>
      </p:pic>
      <p:sp>
        <p:nvSpPr>
          <p:cNvPr id="216" name="Multiplication Sign 215">
            <a:extLst>
              <a:ext uri="{FF2B5EF4-FFF2-40B4-BE49-F238E27FC236}">
                <a16:creationId xmlns:a16="http://schemas.microsoft.com/office/drawing/2014/main" id="{51980D4B-856B-3B3E-03C8-B74CD4F68945}"/>
              </a:ext>
            </a:extLst>
          </p:cNvPr>
          <p:cNvSpPr/>
          <p:nvPr/>
        </p:nvSpPr>
        <p:spPr>
          <a:xfrm>
            <a:off x="10836361" y="5021867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7" name="Content Placeholder 4" descr="Filing Box Archive with solid fill">
            <a:extLst>
              <a:ext uri="{FF2B5EF4-FFF2-40B4-BE49-F238E27FC236}">
                <a16:creationId xmlns:a16="http://schemas.microsoft.com/office/drawing/2014/main" id="{B661D3EF-E466-4342-3E24-D5DE9E655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5723201"/>
            <a:ext cx="701334" cy="701334"/>
          </a:xfrm>
          <a:prstGeom prst="rect">
            <a:avLst/>
          </a:prstGeom>
        </p:spPr>
      </p:pic>
      <p:sp>
        <p:nvSpPr>
          <p:cNvPr id="218" name="Multiplication Sign 217">
            <a:extLst>
              <a:ext uri="{FF2B5EF4-FFF2-40B4-BE49-F238E27FC236}">
                <a16:creationId xmlns:a16="http://schemas.microsoft.com/office/drawing/2014/main" id="{A69E7896-9CF1-9706-A656-2A1817EE4491}"/>
              </a:ext>
            </a:extLst>
          </p:cNvPr>
          <p:cNvSpPr/>
          <p:nvPr/>
        </p:nvSpPr>
        <p:spPr>
          <a:xfrm>
            <a:off x="538480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19" name="Content Placeholder 4" descr="Filing Box Archive with solid fill">
            <a:extLst>
              <a:ext uri="{FF2B5EF4-FFF2-40B4-BE49-F238E27FC236}">
                <a16:creationId xmlns:a16="http://schemas.microsoft.com/office/drawing/2014/main" id="{E28887FA-2E4E-A007-9C9F-AAEC055C3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5723201"/>
            <a:ext cx="701334" cy="701334"/>
          </a:xfrm>
          <a:prstGeom prst="rect">
            <a:avLst/>
          </a:prstGeom>
        </p:spPr>
      </p:pic>
      <p:sp>
        <p:nvSpPr>
          <p:cNvPr id="220" name="Circle: Hollow 219">
            <a:extLst>
              <a:ext uri="{FF2B5EF4-FFF2-40B4-BE49-F238E27FC236}">
                <a16:creationId xmlns:a16="http://schemas.microsoft.com/office/drawing/2014/main" id="{377E8C9D-0CE0-385D-078B-60FB590AECF0}"/>
              </a:ext>
            </a:extLst>
          </p:cNvPr>
          <p:cNvSpPr/>
          <p:nvPr/>
        </p:nvSpPr>
        <p:spPr>
          <a:xfrm>
            <a:off x="1474651" y="572320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1" name="Content Placeholder 4" descr="Filing Box Archive with solid fill">
            <a:extLst>
              <a:ext uri="{FF2B5EF4-FFF2-40B4-BE49-F238E27FC236}">
                <a16:creationId xmlns:a16="http://schemas.microsoft.com/office/drawing/2014/main" id="{2ABF3104-5452-88B1-C82F-726433C01B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5723201"/>
            <a:ext cx="701334" cy="701334"/>
          </a:xfrm>
          <a:prstGeom prst="rect">
            <a:avLst/>
          </a:prstGeom>
        </p:spPr>
      </p:pic>
      <p:sp>
        <p:nvSpPr>
          <p:cNvPr id="222" name="Multiplication Sign 221">
            <a:extLst>
              <a:ext uri="{FF2B5EF4-FFF2-40B4-BE49-F238E27FC236}">
                <a16:creationId xmlns:a16="http://schemas.microsoft.com/office/drawing/2014/main" id="{DB5B392A-49B7-E6F6-E6CF-26C8123FAC98}"/>
              </a:ext>
            </a:extLst>
          </p:cNvPr>
          <p:cNvSpPr/>
          <p:nvPr/>
        </p:nvSpPr>
        <p:spPr>
          <a:xfrm>
            <a:off x="2410822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3" name="Content Placeholder 4" descr="Filing Box Archive with solid fill">
            <a:extLst>
              <a:ext uri="{FF2B5EF4-FFF2-40B4-BE49-F238E27FC236}">
                <a16:creationId xmlns:a16="http://schemas.microsoft.com/office/drawing/2014/main" id="{E6A0862D-02A8-ADB9-3424-BC02CAB05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5723201"/>
            <a:ext cx="701334" cy="701334"/>
          </a:xfrm>
          <a:prstGeom prst="rect">
            <a:avLst/>
          </a:prstGeom>
        </p:spPr>
      </p:pic>
      <p:sp>
        <p:nvSpPr>
          <p:cNvPr id="224" name="Multiplication Sign 223">
            <a:extLst>
              <a:ext uri="{FF2B5EF4-FFF2-40B4-BE49-F238E27FC236}">
                <a16:creationId xmlns:a16="http://schemas.microsoft.com/office/drawing/2014/main" id="{2653AE4A-3B0F-6250-CB95-983453237BE8}"/>
              </a:ext>
            </a:extLst>
          </p:cNvPr>
          <p:cNvSpPr/>
          <p:nvPr/>
        </p:nvSpPr>
        <p:spPr>
          <a:xfrm>
            <a:off x="3346993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25" name="Content Placeholder 4" descr="Filing Box Archive with solid fill">
            <a:extLst>
              <a:ext uri="{FF2B5EF4-FFF2-40B4-BE49-F238E27FC236}">
                <a16:creationId xmlns:a16="http://schemas.microsoft.com/office/drawing/2014/main" id="{29187FB4-E67E-CD81-799B-18AEB2971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5723201"/>
            <a:ext cx="701334" cy="701334"/>
          </a:xfrm>
          <a:prstGeom prst="rect">
            <a:avLst/>
          </a:prstGeom>
        </p:spPr>
      </p:pic>
      <p:sp>
        <p:nvSpPr>
          <p:cNvPr id="226" name="Circle: Hollow 225">
            <a:extLst>
              <a:ext uri="{FF2B5EF4-FFF2-40B4-BE49-F238E27FC236}">
                <a16:creationId xmlns:a16="http://schemas.microsoft.com/office/drawing/2014/main" id="{BEACA15D-72F2-E4E2-0A72-CD09D3EEE129}"/>
              </a:ext>
            </a:extLst>
          </p:cNvPr>
          <p:cNvSpPr/>
          <p:nvPr/>
        </p:nvSpPr>
        <p:spPr>
          <a:xfrm>
            <a:off x="4283164" y="572320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7" name="Content Placeholder 4" descr="Filing Box Archive with solid fill">
            <a:extLst>
              <a:ext uri="{FF2B5EF4-FFF2-40B4-BE49-F238E27FC236}">
                <a16:creationId xmlns:a16="http://schemas.microsoft.com/office/drawing/2014/main" id="{C0A88C7E-0219-3690-00F0-5A3B7BB41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5723201"/>
            <a:ext cx="701334" cy="701334"/>
          </a:xfrm>
          <a:prstGeom prst="rect">
            <a:avLst/>
          </a:prstGeom>
        </p:spPr>
      </p:pic>
      <p:sp>
        <p:nvSpPr>
          <p:cNvPr id="228" name="Multiplication Sign 227">
            <a:extLst>
              <a:ext uri="{FF2B5EF4-FFF2-40B4-BE49-F238E27FC236}">
                <a16:creationId xmlns:a16="http://schemas.microsoft.com/office/drawing/2014/main" id="{71382EBD-20A5-016C-9D7A-BC86F7431580}"/>
              </a:ext>
            </a:extLst>
          </p:cNvPr>
          <p:cNvSpPr/>
          <p:nvPr/>
        </p:nvSpPr>
        <p:spPr>
          <a:xfrm>
            <a:off x="5219335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9" name="Content Placeholder 4" descr="Filing Box Archive with solid fill">
            <a:extLst>
              <a:ext uri="{FF2B5EF4-FFF2-40B4-BE49-F238E27FC236}">
                <a16:creationId xmlns:a16="http://schemas.microsoft.com/office/drawing/2014/main" id="{31724C00-9543-FB28-A878-43B73CBA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5723201"/>
            <a:ext cx="701334" cy="701334"/>
          </a:xfrm>
          <a:prstGeom prst="rect">
            <a:avLst/>
          </a:prstGeom>
        </p:spPr>
      </p:pic>
      <p:sp>
        <p:nvSpPr>
          <p:cNvPr id="230" name="Multiplication Sign 229">
            <a:extLst>
              <a:ext uri="{FF2B5EF4-FFF2-40B4-BE49-F238E27FC236}">
                <a16:creationId xmlns:a16="http://schemas.microsoft.com/office/drawing/2014/main" id="{9677044A-6594-0055-4CF5-3E5901731305}"/>
              </a:ext>
            </a:extLst>
          </p:cNvPr>
          <p:cNvSpPr/>
          <p:nvPr/>
        </p:nvSpPr>
        <p:spPr>
          <a:xfrm>
            <a:off x="6155506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31" name="Content Placeholder 4" descr="Filing Box Archive with solid fill">
            <a:extLst>
              <a:ext uri="{FF2B5EF4-FFF2-40B4-BE49-F238E27FC236}">
                <a16:creationId xmlns:a16="http://schemas.microsoft.com/office/drawing/2014/main" id="{795847EA-5F14-5D89-CDD6-BF2452573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5723201"/>
            <a:ext cx="701334" cy="701334"/>
          </a:xfrm>
          <a:prstGeom prst="rect">
            <a:avLst/>
          </a:prstGeom>
        </p:spPr>
      </p:pic>
      <p:sp>
        <p:nvSpPr>
          <p:cNvPr id="232" name="Multiplication Sign 231">
            <a:extLst>
              <a:ext uri="{FF2B5EF4-FFF2-40B4-BE49-F238E27FC236}">
                <a16:creationId xmlns:a16="http://schemas.microsoft.com/office/drawing/2014/main" id="{A3995866-5581-7320-8423-BF641B9B677F}"/>
              </a:ext>
            </a:extLst>
          </p:cNvPr>
          <p:cNvSpPr/>
          <p:nvPr/>
        </p:nvSpPr>
        <p:spPr>
          <a:xfrm>
            <a:off x="7091677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3" name="Content Placeholder 4" descr="Filing Box Archive with solid fill">
            <a:extLst>
              <a:ext uri="{FF2B5EF4-FFF2-40B4-BE49-F238E27FC236}">
                <a16:creationId xmlns:a16="http://schemas.microsoft.com/office/drawing/2014/main" id="{5CB20327-C968-A806-A258-D63838925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5723201"/>
            <a:ext cx="701334" cy="701334"/>
          </a:xfrm>
          <a:prstGeom prst="rect">
            <a:avLst/>
          </a:prstGeom>
        </p:spPr>
      </p:pic>
      <p:sp>
        <p:nvSpPr>
          <p:cNvPr id="234" name="Multiplication Sign 233">
            <a:extLst>
              <a:ext uri="{FF2B5EF4-FFF2-40B4-BE49-F238E27FC236}">
                <a16:creationId xmlns:a16="http://schemas.microsoft.com/office/drawing/2014/main" id="{84C8286D-9ECF-EDFB-E617-802F6B77DDF5}"/>
              </a:ext>
            </a:extLst>
          </p:cNvPr>
          <p:cNvSpPr/>
          <p:nvPr/>
        </p:nvSpPr>
        <p:spPr>
          <a:xfrm>
            <a:off x="8027848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5" name="Content Placeholder 4" descr="Filing Box Archive with solid fill">
            <a:extLst>
              <a:ext uri="{FF2B5EF4-FFF2-40B4-BE49-F238E27FC236}">
                <a16:creationId xmlns:a16="http://schemas.microsoft.com/office/drawing/2014/main" id="{C25E76BA-D0E9-F904-2774-E66770CA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5723201"/>
            <a:ext cx="701334" cy="701334"/>
          </a:xfrm>
          <a:prstGeom prst="rect">
            <a:avLst/>
          </a:prstGeom>
        </p:spPr>
      </p:pic>
      <p:sp>
        <p:nvSpPr>
          <p:cNvPr id="236" name="Circle: Hollow 235">
            <a:extLst>
              <a:ext uri="{FF2B5EF4-FFF2-40B4-BE49-F238E27FC236}">
                <a16:creationId xmlns:a16="http://schemas.microsoft.com/office/drawing/2014/main" id="{98EE707C-0278-B150-194B-1B63F2BD42E4}"/>
              </a:ext>
            </a:extLst>
          </p:cNvPr>
          <p:cNvSpPr/>
          <p:nvPr/>
        </p:nvSpPr>
        <p:spPr>
          <a:xfrm>
            <a:off x="8964019" y="5723201"/>
            <a:ext cx="701334" cy="701334"/>
          </a:xfrm>
          <a:prstGeom prst="donu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37" name="Content Placeholder 4" descr="Filing Box Archive with solid fill">
            <a:extLst>
              <a:ext uri="{FF2B5EF4-FFF2-40B4-BE49-F238E27FC236}">
                <a16:creationId xmlns:a16="http://schemas.microsoft.com/office/drawing/2014/main" id="{16ADEB5B-1572-7287-C6C5-15FEDA459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5723201"/>
            <a:ext cx="701334" cy="701334"/>
          </a:xfrm>
          <a:prstGeom prst="rect">
            <a:avLst/>
          </a:prstGeom>
        </p:spPr>
      </p:pic>
      <p:sp>
        <p:nvSpPr>
          <p:cNvPr id="238" name="Multiplication Sign 237">
            <a:extLst>
              <a:ext uri="{FF2B5EF4-FFF2-40B4-BE49-F238E27FC236}">
                <a16:creationId xmlns:a16="http://schemas.microsoft.com/office/drawing/2014/main" id="{20AE8105-3558-40B0-4D0C-30F433B2BC1A}"/>
              </a:ext>
            </a:extLst>
          </p:cNvPr>
          <p:cNvSpPr/>
          <p:nvPr/>
        </p:nvSpPr>
        <p:spPr>
          <a:xfrm>
            <a:off x="9900190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9" name="Content Placeholder 4" descr="Filing Box Archive with solid fill">
            <a:extLst>
              <a:ext uri="{FF2B5EF4-FFF2-40B4-BE49-F238E27FC236}">
                <a16:creationId xmlns:a16="http://schemas.microsoft.com/office/drawing/2014/main" id="{05E235E8-EE27-4D67-5459-A116BC36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5723201"/>
            <a:ext cx="701334" cy="701334"/>
          </a:xfrm>
          <a:prstGeom prst="rect">
            <a:avLst/>
          </a:prstGeom>
        </p:spPr>
      </p:pic>
      <p:sp>
        <p:nvSpPr>
          <p:cNvPr id="240" name="Multiplication Sign 239">
            <a:extLst>
              <a:ext uri="{FF2B5EF4-FFF2-40B4-BE49-F238E27FC236}">
                <a16:creationId xmlns:a16="http://schemas.microsoft.com/office/drawing/2014/main" id="{E66E6481-AAB2-2626-918C-D2AA2579E502}"/>
              </a:ext>
            </a:extLst>
          </p:cNvPr>
          <p:cNvSpPr/>
          <p:nvPr/>
        </p:nvSpPr>
        <p:spPr>
          <a:xfrm>
            <a:off x="10836361" y="5723201"/>
            <a:ext cx="701334" cy="701334"/>
          </a:xfrm>
          <a:prstGeom prst="mathMultiply">
            <a:avLst>
              <a:gd name="adj1" fmla="val 15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2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37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5" fill="hold">
                      <p:stCondLst>
                        <p:cond delay="0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9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3" fill="hold">
                      <p:stCondLst>
                        <p:cond delay="0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04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5" fill="hold">
                      <p:stCondLst>
                        <p:cond delay="0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45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3" fill="hold">
                      <p:stCondLst>
                        <p:cond delay="0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46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5" fill="hold">
                      <p:stCondLst>
                        <p:cond delay="0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53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1" fill="hold">
                      <p:stCondLst>
                        <p:cond delay="0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614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5" fill="hold">
                      <p:stCondLst>
                        <p:cond delay="0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84" grpId="0" animBg="1"/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6" grpId="0" animBg="1"/>
      <p:bldP spid="108" grpId="0" animBg="1"/>
      <p:bldP spid="110" grpId="0" animBg="1"/>
      <p:bldP spid="112" grpId="0" animBg="1"/>
      <p:bldP spid="114" grpId="0" animBg="1"/>
      <p:bldP spid="116" grpId="0" animBg="1"/>
      <p:bldP spid="118" grpId="0" animBg="1"/>
      <p:bldP spid="120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2" grpId="0" animBg="1"/>
      <p:bldP spid="144" grpId="0" animBg="1"/>
      <p:bldP spid="146" grpId="0" animBg="1"/>
      <p:bldP spid="148" grpId="0" animBg="1"/>
      <p:bldP spid="150" grpId="0" animBg="1"/>
      <p:bldP spid="152" grpId="0" animBg="1"/>
      <p:bldP spid="154" grpId="0" animBg="1"/>
      <p:bldP spid="156" grpId="0" animBg="1"/>
      <p:bldP spid="158" grpId="0" animBg="1"/>
      <p:bldP spid="160" grpId="0" animBg="1"/>
      <p:bldP spid="162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4" grpId="0" animBg="1"/>
      <p:bldP spid="186" grpId="0" animBg="1"/>
      <p:bldP spid="188" grpId="0" animBg="1"/>
      <p:bldP spid="190" grpId="0" animBg="1"/>
      <p:bldP spid="192" grpId="0" animBg="1"/>
      <p:bldP spid="194" grpId="0" animBg="1"/>
      <p:bldP spid="196" grpId="0" animBg="1"/>
      <p:bldP spid="198" grpId="0" animBg="1"/>
      <p:bldP spid="200" grpId="0" animBg="1"/>
      <p:bldP spid="202" grpId="0" animBg="1"/>
      <p:bldP spid="204" grpId="0" animBg="1"/>
      <p:bldP spid="206" grpId="0" animBg="1"/>
      <p:bldP spid="208" grpId="0" animBg="1"/>
      <p:bldP spid="210" grpId="0" animBg="1"/>
      <p:bldP spid="212" grpId="0" animBg="1"/>
      <p:bldP spid="214" grpId="0" animBg="1"/>
      <p:bldP spid="216" grpId="0" animBg="1"/>
      <p:bldP spid="218" grpId="0" animBg="1"/>
      <p:bldP spid="220" grpId="0" animBg="1"/>
      <p:bldP spid="222" grpId="0" animBg="1"/>
      <p:bldP spid="224" grpId="0" animBg="1"/>
      <p:bldP spid="226" grpId="0" animBg="1"/>
      <p:bldP spid="228" grpId="0" animBg="1"/>
      <p:bldP spid="230" grpId="0" animBg="1"/>
      <p:bldP spid="232" grpId="0" animBg="1"/>
      <p:bldP spid="234" grpId="0" animBg="1"/>
      <p:bldP spid="236" grpId="0" animBg="1"/>
      <p:bldP spid="238" grpId="0" animBg="1"/>
      <p:bldP spid="2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9F3A1061-4C24-B516-7041-4900E0BC830B}"/>
              </a:ext>
            </a:extLst>
          </p:cNvPr>
          <p:cNvSpPr/>
          <p:nvPr/>
        </p:nvSpPr>
        <p:spPr>
          <a:xfrm>
            <a:off x="1277696" y="5540468"/>
            <a:ext cx="1066800" cy="1066800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910682FF-150C-796F-339D-285FD2579209}"/>
              </a:ext>
            </a:extLst>
          </p:cNvPr>
          <p:cNvSpPr/>
          <p:nvPr/>
        </p:nvSpPr>
        <p:spPr>
          <a:xfrm>
            <a:off x="8781286" y="1323955"/>
            <a:ext cx="1066800" cy="1066800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Explosion: 8 Points 5">
            <a:extLst>
              <a:ext uri="{FF2B5EF4-FFF2-40B4-BE49-F238E27FC236}">
                <a16:creationId xmlns:a16="http://schemas.microsoft.com/office/drawing/2014/main" id="{B21308BF-3001-8524-B878-6F2BD17C8BD9}"/>
              </a:ext>
            </a:extLst>
          </p:cNvPr>
          <p:cNvSpPr/>
          <p:nvPr/>
        </p:nvSpPr>
        <p:spPr>
          <a:xfrm>
            <a:off x="5044007" y="4137800"/>
            <a:ext cx="1066800" cy="1066800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Explosion: 8 Points 3">
            <a:extLst>
              <a:ext uri="{FF2B5EF4-FFF2-40B4-BE49-F238E27FC236}">
                <a16:creationId xmlns:a16="http://schemas.microsoft.com/office/drawing/2014/main" id="{CD11EC34-3F9D-B286-DB46-F8B7CD3DB7E9}"/>
              </a:ext>
            </a:extLst>
          </p:cNvPr>
          <p:cNvSpPr/>
          <p:nvPr/>
        </p:nvSpPr>
        <p:spPr>
          <a:xfrm>
            <a:off x="3164260" y="1332464"/>
            <a:ext cx="1066800" cy="1066800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Content Placeholder 4" descr="Filing Box Archive with solid fill">
            <a:extLst>
              <a:ext uri="{FF2B5EF4-FFF2-40B4-BE49-F238E27FC236}">
                <a16:creationId xmlns:a16="http://schemas.microsoft.com/office/drawing/2014/main" id="{EFD76E51-CBE3-B246-C23C-1C28FE451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112529"/>
            <a:ext cx="701334" cy="701334"/>
          </a:xfrm>
          <a:prstGeom prst="rect">
            <a:avLst/>
          </a:prstGeom>
        </p:spPr>
      </p:pic>
      <p:pic>
        <p:nvPicPr>
          <p:cNvPr id="39" name="Content Placeholder 4" descr="Filing Box Archive with solid fill">
            <a:extLst>
              <a:ext uri="{FF2B5EF4-FFF2-40B4-BE49-F238E27FC236}">
                <a16:creationId xmlns:a16="http://schemas.microsoft.com/office/drawing/2014/main" id="{7FDB10B9-1CCD-B73D-BF2B-969CF3578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112529"/>
            <a:ext cx="701334" cy="701334"/>
          </a:xfrm>
          <a:prstGeom prst="rect">
            <a:avLst/>
          </a:prstGeom>
        </p:spPr>
      </p:pic>
      <p:pic>
        <p:nvPicPr>
          <p:cNvPr id="51" name="Content Placeholder 4" descr="Filing Box Archive with solid fill">
            <a:extLst>
              <a:ext uri="{FF2B5EF4-FFF2-40B4-BE49-F238E27FC236}">
                <a16:creationId xmlns:a16="http://schemas.microsoft.com/office/drawing/2014/main" id="{F16F99DA-1141-9EB5-72D4-B08F28816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813863"/>
            <a:ext cx="701334" cy="701334"/>
          </a:xfrm>
          <a:prstGeom prst="rect">
            <a:avLst/>
          </a:prstGeom>
        </p:spPr>
      </p:pic>
      <p:pic>
        <p:nvPicPr>
          <p:cNvPr id="71" name="Content Placeholder 4" descr="Filing Box Archive with solid fill">
            <a:extLst>
              <a:ext uri="{FF2B5EF4-FFF2-40B4-BE49-F238E27FC236}">
                <a16:creationId xmlns:a16="http://schemas.microsoft.com/office/drawing/2014/main" id="{6FD9BF4B-4960-0A3D-5039-F1D407584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813863"/>
            <a:ext cx="701334" cy="701334"/>
          </a:xfrm>
          <a:prstGeom prst="rect">
            <a:avLst/>
          </a:prstGeom>
        </p:spPr>
      </p:pic>
      <p:pic>
        <p:nvPicPr>
          <p:cNvPr id="79" name="Content Placeholder 4" descr="Filing Box Archive with solid fill">
            <a:extLst>
              <a:ext uri="{FF2B5EF4-FFF2-40B4-BE49-F238E27FC236}">
                <a16:creationId xmlns:a16="http://schemas.microsoft.com/office/drawing/2014/main" id="{D17890F7-19A9-794F-7EF6-90C426BB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1515197"/>
            <a:ext cx="701334" cy="701334"/>
          </a:xfrm>
          <a:prstGeom prst="rect">
            <a:avLst/>
          </a:prstGeom>
        </p:spPr>
      </p:pic>
      <p:pic>
        <p:nvPicPr>
          <p:cNvPr id="81" name="Content Placeholder 4" descr="Filing Box Archive with solid fill">
            <a:extLst>
              <a:ext uri="{FF2B5EF4-FFF2-40B4-BE49-F238E27FC236}">
                <a16:creationId xmlns:a16="http://schemas.microsoft.com/office/drawing/2014/main" id="{3C40B42F-A17F-E554-89B2-05A0327B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1515197"/>
            <a:ext cx="701334" cy="701334"/>
          </a:xfrm>
          <a:prstGeom prst="rect">
            <a:avLst/>
          </a:prstGeom>
        </p:spPr>
      </p:pic>
      <p:pic>
        <p:nvPicPr>
          <p:cNvPr id="87" name="Content Placeholder 4" descr="Filing Box Archive with solid fill">
            <a:extLst>
              <a:ext uri="{FF2B5EF4-FFF2-40B4-BE49-F238E27FC236}">
                <a16:creationId xmlns:a16="http://schemas.microsoft.com/office/drawing/2014/main" id="{7D79E147-EDE7-7315-D6B7-E3180244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1677" y="1515197"/>
            <a:ext cx="701334" cy="701334"/>
          </a:xfrm>
          <a:prstGeom prst="rect">
            <a:avLst/>
          </a:prstGeom>
        </p:spPr>
      </p:pic>
      <p:pic>
        <p:nvPicPr>
          <p:cNvPr id="91" name="Content Placeholder 4" descr="Filing Box Archive with solid fill">
            <a:extLst>
              <a:ext uri="{FF2B5EF4-FFF2-40B4-BE49-F238E27FC236}">
                <a16:creationId xmlns:a16="http://schemas.microsoft.com/office/drawing/2014/main" id="{D18B1E2F-FD95-F5A9-A9A1-942345AD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1515197"/>
            <a:ext cx="701334" cy="701334"/>
          </a:xfrm>
          <a:prstGeom prst="rect">
            <a:avLst/>
          </a:prstGeom>
        </p:spPr>
      </p:pic>
      <p:pic>
        <p:nvPicPr>
          <p:cNvPr id="97" name="Content Placeholder 4" descr="Filing Box Archive with solid fill">
            <a:extLst>
              <a:ext uri="{FF2B5EF4-FFF2-40B4-BE49-F238E27FC236}">
                <a16:creationId xmlns:a16="http://schemas.microsoft.com/office/drawing/2014/main" id="{200A17FA-A19B-209E-7FB6-9E7E2C1E4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2216531"/>
            <a:ext cx="701334" cy="701334"/>
          </a:xfrm>
          <a:prstGeom prst="rect">
            <a:avLst/>
          </a:prstGeom>
        </p:spPr>
      </p:pic>
      <p:pic>
        <p:nvPicPr>
          <p:cNvPr id="109" name="Content Placeholder 4" descr="Filing Box Archive with solid fill">
            <a:extLst>
              <a:ext uri="{FF2B5EF4-FFF2-40B4-BE49-F238E27FC236}">
                <a16:creationId xmlns:a16="http://schemas.microsoft.com/office/drawing/2014/main" id="{6C1EE957-584C-A05D-277F-D9EF34F5F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2216531"/>
            <a:ext cx="701334" cy="701334"/>
          </a:xfrm>
          <a:prstGeom prst="rect">
            <a:avLst/>
          </a:prstGeom>
        </p:spPr>
      </p:pic>
      <p:pic>
        <p:nvPicPr>
          <p:cNvPr id="115" name="Content Placeholder 4" descr="Filing Box Archive with solid fill">
            <a:extLst>
              <a:ext uri="{FF2B5EF4-FFF2-40B4-BE49-F238E27FC236}">
                <a16:creationId xmlns:a16="http://schemas.microsoft.com/office/drawing/2014/main" id="{085B1A65-691E-ADE2-5315-190D6658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2216531"/>
            <a:ext cx="701334" cy="701334"/>
          </a:xfrm>
          <a:prstGeom prst="rect">
            <a:avLst/>
          </a:prstGeom>
        </p:spPr>
      </p:pic>
      <p:pic>
        <p:nvPicPr>
          <p:cNvPr id="119" name="Content Placeholder 4" descr="Filing Box Archive with solid fill">
            <a:extLst>
              <a:ext uri="{FF2B5EF4-FFF2-40B4-BE49-F238E27FC236}">
                <a16:creationId xmlns:a16="http://schemas.microsoft.com/office/drawing/2014/main" id="{D89DD221-92BF-E41A-3035-69E7F8E04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361" y="2216531"/>
            <a:ext cx="701334" cy="701334"/>
          </a:xfrm>
          <a:prstGeom prst="rect">
            <a:avLst/>
          </a:prstGeom>
        </p:spPr>
      </p:pic>
      <p:pic>
        <p:nvPicPr>
          <p:cNvPr id="129" name="Content Placeholder 4" descr="Filing Box Archive with solid fill">
            <a:extLst>
              <a:ext uri="{FF2B5EF4-FFF2-40B4-BE49-F238E27FC236}">
                <a16:creationId xmlns:a16="http://schemas.microsoft.com/office/drawing/2014/main" id="{BC05B9AE-B783-BCEE-D7D3-40F4DA088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2917865"/>
            <a:ext cx="701334" cy="701334"/>
          </a:xfrm>
          <a:prstGeom prst="rect">
            <a:avLst/>
          </a:prstGeom>
        </p:spPr>
      </p:pic>
      <p:pic>
        <p:nvPicPr>
          <p:cNvPr id="141" name="Content Placeholder 4" descr="Filing Box Archive with solid fill">
            <a:extLst>
              <a:ext uri="{FF2B5EF4-FFF2-40B4-BE49-F238E27FC236}">
                <a16:creationId xmlns:a16="http://schemas.microsoft.com/office/drawing/2014/main" id="{19700E9B-7CE7-DC0E-A805-46918C1BE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2917865"/>
            <a:ext cx="701334" cy="701334"/>
          </a:xfrm>
          <a:prstGeom prst="rect">
            <a:avLst/>
          </a:prstGeom>
        </p:spPr>
      </p:pic>
      <p:pic>
        <p:nvPicPr>
          <p:cNvPr id="147" name="Content Placeholder 4" descr="Filing Box Archive with solid fill">
            <a:extLst>
              <a:ext uri="{FF2B5EF4-FFF2-40B4-BE49-F238E27FC236}">
                <a16:creationId xmlns:a16="http://schemas.microsoft.com/office/drawing/2014/main" id="{A4E2F147-2ACF-CC6D-6CBC-776A8D8F1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3619199"/>
            <a:ext cx="701334" cy="701334"/>
          </a:xfrm>
          <a:prstGeom prst="rect">
            <a:avLst/>
          </a:prstGeom>
        </p:spPr>
      </p:pic>
      <p:pic>
        <p:nvPicPr>
          <p:cNvPr id="151" name="Content Placeholder 4" descr="Filing Box Archive with solid fill">
            <a:extLst>
              <a:ext uri="{FF2B5EF4-FFF2-40B4-BE49-F238E27FC236}">
                <a16:creationId xmlns:a16="http://schemas.microsoft.com/office/drawing/2014/main" id="{56DAB93C-8BAD-A4CE-DE01-C5126C344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6993" y="3619199"/>
            <a:ext cx="701334" cy="701334"/>
          </a:xfrm>
          <a:prstGeom prst="rect">
            <a:avLst/>
          </a:prstGeom>
        </p:spPr>
      </p:pic>
      <p:pic>
        <p:nvPicPr>
          <p:cNvPr id="169" name="Content Placeholder 4" descr="Filing Box Archive with solid fill">
            <a:extLst>
              <a:ext uri="{FF2B5EF4-FFF2-40B4-BE49-F238E27FC236}">
                <a16:creationId xmlns:a16="http://schemas.microsoft.com/office/drawing/2014/main" id="{614F9005-BD49-C679-D948-557413E06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480" y="4320533"/>
            <a:ext cx="701334" cy="701334"/>
          </a:xfrm>
          <a:prstGeom prst="rect">
            <a:avLst/>
          </a:prstGeom>
        </p:spPr>
      </p:pic>
      <p:pic>
        <p:nvPicPr>
          <p:cNvPr id="179" name="Content Placeholder 4" descr="Filing Box Archive with solid fill">
            <a:extLst>
              <a:ext uri="{FF2B5EF4-FFF2-40B4-BE49-F238E27FC236}">
                <a16:creationId xmlns:a16="http://schemas.microsoft.com/office/drawing/2014/main" id="{4D7D2BFD-7CC9-D01D-AD2A-128A9D5A7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9335" y="4320533"/>
            <a:ext cx="701334" cy="701334"/>
          </a:xfrm>
          <a:prstGeom prst="rect">
            <a:avLst/>
          </a:prstGeom>
        </p:spPr>
      </p:pic>
      <p:pic>
        <p:nvPicPr>
          <p:cNvPr id="185" name="Content Placeholder 4" descr="Filing Box Archive with solid fill">
            <a:extLst>
              <a:ext uri="{FF2B5EF4-FFF2-40B4-BE49-F238E27FC236}">
                <a16:creationId xmlns:a16="http://schemas.microsoft.com/office/drawing/2014/main" id="{EC411E84-3DBC-33F0-CD7B-B0C58625E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27848" y="4320533"/>
            <a:ext cx="701334" cy="701334"/>
          </a:xfrm>
          <a:prstGeom prst="rect">
            <a:avLst/>
          </a:prstGeom>
        </p:spPr>
      </p:pic>
      <p:pic>
        <p:nvPicPr>
          <p:cNvPr id="197" name="Content Placeholder 4" descr="Filing Box Archive with solid fill">
            <a:extLst>
              <a:ext uri="{FF2B5EF4-FFF2-40B4-BE49-F238E27FC236}">
                <a16:creationId xmlns:a16="http://schemas.microsoft.com/office/drawing/2014/main" id="{FADC5084-4D4A-7215-2442-C4BC057B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0822" y="5021867"/>
            <a:ext cx="701334" cy="701334"/>
          </a:xfrm>
          <a:prstGeom prst="rect">
            <a:avLst/>
          </a:prstGeom>
        </p:spPr>
      </p:pic>
      <p:pic>
        <p:nvPicPr>
          <p:cNvPr id="205" name="Content Placeholder 4" descr="Filing Box Archive with solid fill">
            <a:extLst>
              <a:ext uri="{FF2B5EF4-FFF2-40B4-BE49-F238E27FC236}">
                <a16:creationId xmlns:a16="http://schemas.microsoft.com/office/drawing/2014/main" id="{C5FC5FC1-DDD0-DD16-00FB-C46D729F4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5506" y="5021867"/>
            <a:ext cx="701334" cy="701334"/>
          </a:xfrm>
          <a:prstGeom prst="rect">
            <a:avLst/>
          </a:prstGeom>
        </p:spPr>
      </p:pic>
      <p:pic>
        <p:nvPicPr>
          <p:cNvPr id="213" name="Content Placeholder 4" descr="Filing Box Archive with solid fill">
            <a:extLst>
              <a:ext uri="{FF2B5EF4-FFF2-40B4-BE49-F238E27FC236}">
                <a16:creationId xmlns:a16="http://schemas.microsoft.com/office/drawing/2014/main" id="{8F0A8691-AC32-F5DA-F248-2A9D7D4F3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0190" y="5021867"/>
            <a:ext cx="701334" cy="701334"/>
          </a:xfrm>
          <a:prstGeom prst="rect">
            <a:avLst/>
          </a:prstGeom>
        </p:spPr>
      </p:pic>
      <p:pic>
        <p:nvPicPr>
          <p:cNvPr id="219" name="Content Placeholder 4" descr="Filing Box Archive with solid fill">
            <a:extLst>
              <a:ext uri="{FF2B5EF4-FFF2-40B4-BE49-F238E27FC236}">
                <a16:creationId xmlns:a16="http://schemas.microsoft.com/office/drawing/2014/main" id="{E28887FA-2E4E-A007-9C9F-AAEC055C3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651" y="5723201"/>
            <a:ext cx="701334" cy="701334"/>
          </a:xfrm>
          <a:prstGeom prst="rect">
            <a:avLst/>
          </a:prstGeom>
        </p:spPr>
      </p:pic>
      <p:pic>
        <p:nvPicPr>
          <p:cNvPr id="225" name="Content Placeholder 4" descr="Filing Box Archive with solid fill">
            <a:extLst>
              <a:ext uri="{FF2B5EF4-FFF2-40B4-BE49-F238E27FC236}">
                <a16:creationId xmlns:a16="http://schemas.microsoft.com/office/drawing/2014/main" id="{29187FB4-E67E-CD81-799B-18AEB2971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3164" y="5723201"/>
            <a:ext cx="701334" cy="701334"/>
          </a:xfrm>
          <a:prstGeom prst="rect">
            <a:avLst/>
          </a:prstGeom>
        </p:spPr>
      </p:pic>
      <p:pic>
        <p:nvPicPr>
          <p:cNvPr id="235" name="Content Placeholder 4" descr="Filing Box Archive with solid fill">
            <a:extLst>
              <a:ext uri="{FF2B5EF4-FFF2-40B4-BE49-F238E27FC236}">
                <a16:creationId xmlns:a16="http://schemas.microsoft.com/office/drawing/2014/main" id="{C25E76BA-D0E9-F904-2774-E66770CAB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4019" y="5723201"/>
            <a:ext cx="701334" cy="7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6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F84135-41AA-8153-3FAB-E52FAE9E4A17}"/>
              </a:ext>
            </a:extLst>
          </p:cNvPr>
          <p:cNvGrpSpPr/>
          <p:nvPr/>
        </p:nvGrpSpPr>
        <p:grpSpPr>
          <a:xfrm>
            <a:off x="787710" y="2093137"/>
            <a:ext cx="2457775" cy="2457775"/>
            <a:chOff x="1552016" y="2187668"/>
            <a:chExt cx="1066800" cy="1066800"/>
          </a:xfrm>
        </p:grpSpPr>
        <p:sp>
          <p:nvSpPr>
            <p:cNvPr id="4" name="Explosion: 8 Points 3">
              <a:extLst>
                <a:ext uri="{FF2B5EF4-FFF2-40B4-BE49-F238E27FC236}">
                  <a16:creationId xmlns:a16="http://schemas.microsoft.com/office/drawing/2014/main" id="{E7870870-A623-2203-ABDF-136D07193E87}"/>
                </a:ext>
              </a:extLst>
            </p:cNvPr>
            <p:cNvSpPr/>
            <p:nvPr/>
          </p:nvSpPr>
          <p:spPr>
            <a:xfrm>
              <a:off x="1552016" y="2187668"/>
              <a:ext cx="1066800" cy="1066800"/>
            </a:xfrm>
            <a:prstGeom prst="irregularSeal1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Content Placeholder 4" descr="Filing Box Archive with solid fill">
              <a:extLst>
                <a:ext uri="{FF2B5EF4-FFF2-40B4-BE49-F238E27FC236}">
                  <a16:creationId xmlns:a16="http://schemas.microsoft.com/office/drawing/2014/main" id="{324B7C93-54E4-15B5-2850-FBFD1F5FB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48971" y="2370401"/>
              <a:ext cx="701334" cy="701334"/>
            </a:xfrm>
            <a:prstGeom prst="rect">
              <a:avLst/>
            </a:prstGeom>
          </p:spPr>
        </p:pic>
      </p:grpSp>
      <p:pic>
        <p:nvPicPr>
          <p:cNvPr id="6" name="Content Placeholder 4" descr="Filing Box Archive with solid fill">
            <a:extLst>
              <a:ext uri="{FF2B5EF4-FFF2-40B4-BE49-F238E27FC236}">
                <a16:creationId xmlns:a16="http://schemas.microsoft.com/office/drawing/2014/main" id="{7952ED96-871F-2F97-2E8A-39416023F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8703" y="4971906"/>
            <a:ext cx="1615787" cy="16157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5CEB8F-62F8-D206-E27D-B7D3B6B7839D}"/>
              </a:ext>
            </a:extLst>
          </p:cNvPr>
          <p:cNvSpPr txBox="1"/>
          <p:nvPr/>
        </p:nvSpPr>
        <p:spPr>
          <a:xfrm>
            <a:off x="4044285" y="2767280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8000" dirty="0"/>
              <a:t>5</a:t>
            </a:r>
            <a:endParaRPr kumimoji="1" lang="ja-JP" altLang="en-US" sz="8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C3F3B4-1F2F-20BB-6CE2-568F6133D341}"/>
              </a:ext>
            </a:extLst>
          </p:cNvPr>
          <p:cNvSpPr txBox="1"/>
          <p:nvPr/>
        </p:nvSpPr>
        <p:spPr>
          <a:xfrm>
            <a:off x="6806048" y="5264254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8000" dirty="0"/>
              <a:t>82</a:t>
            </a:r>
            <a:endParaRPr kumimoji="1" lang="ja-JP" altLang="en-US" sz="8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B46893-9C38-A309-A95E-A86FA0E4CA98}"/>
              </a:ext>
            </a:extLst>
          </p:cNvPr>
          <p:cNvGrpSpPr/>
          <p:nvPr/>
        </p:nvGrpSpPr>
        <p:grpSpPr>
          <a:xfrm>
            <a:off x="6669313" y="493661"/>
            <a:ext cx="3734527" cy="1599476"/>
            <a:chOff x="6334033" y="1391803"/>
            <a:chExt cx="1637505" cy="701334"/>
          </a:xfrm>
        </p:grpSpPr>
        <p:pic>
          <p:nvPicPr>
            <p:cNvPr id="10" name="Content Placeholder 4" descr="Filing Box Archive with solid fill">
              <a:extLst>
                <a:ext uri="{FF2B5EF4-FFF2-40B4-BE49-F238E27FC236}">
                  <a16:creationId xmlns:a16="http://schemas.microsoft.com/office/drawing/2014/main" id="{7A6C28D0-BFDF-1C4C-A02E-BA46958CF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4033" y="1391803"/>
              <a:ext cx="701334" cy="701334"/>
            </a:xfrm>
            <a:prstGeom prst="rect">
              <a:avLst/>
            </a:prstGeom>
          </p:spPr>
        </p:pic>
        <p:sp>
          <p:nvSpPr>
            <p:cNvPr id="11" name="Multiplication Sign 10">
              <a:extLst>
                <a:ext uri="{FF2B5EF4-FFF2-40B4-BE49-F238E27FC236}">
                  <a16:creationId xmlns:a16="http://schemas.microsoft.com/office/drawing/2014/main" id="{85CF9146-92AE-EAB2-CAE0-171CFA0FDAE8}"/>
                </a:ext>
              </a:extLst>
            </p:cNvPr>
            <p:cNvSpPr/>
            <p:nvPr/>
          </p:nvSpPr>
          <p:spPr>
            <a:xfrm>
              <a:off x="6334033" y="1391803"/>
              <a:ext cx="701334" cy="701334"/>
            </a:xfrm>
            <a:prstGeom prst="mathMultiply">
              <a:avLst>
                <a:gd name="adj1" fmla="val 15538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2" name="Content Placeholder 4" descr="Filing Box Archive with solid fill">
              <a:extLst>
                <a:ext uri="{FF2B5EF4-FFF2-40B4-BE49-F238E27FC236}">
                  <a16:creationId xmlns:a16="http://schemas.microsoft.com/office/drawing/2014/main" id="{93058352-BC90-E122-2B3A-CB663AF42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70204" y="1391803"/>
              <a:ext cx="701334" cy="701334"/>
            </a:xfrm>
            <a:prstGeom prst="rect">
              <a:avLst/>
            </a:prstGeom>
          </p:spPr>
        </p:pic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F60D3725-0E11-2791-B56F-983303D78278}"/>
                </a:ext>
              </a:extLst>
            </p:cNvPr>
            <p:cNvSpPr/>
            <p:nvPr/>
          </p:nvSpPr>
          <p:spPr>
            <a:xfrm>
              <a:off x="7270204" y="1391803"/>
              <a:ext cx="701334" cy="701334"/>
            </a:xfrm>
            <a:prstGeom prst="donu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F5ABB8-6661-0FB6-8DE5-926397726095}"/>
              </a:ext>
            </a:extLst>
          </p:cNvPr>
          <p:cNvSpPr txBox="1"/>
          <p:nvPr/>
        </p:nvSpPr>
        <p:spPr>
          <a:xfrm>
            <a:off x="7091383" y="2767279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8000" dirty="0"/>
              <a:t>1</a:t>
            </a:r>
            <a:endParaRPr kumimoji="1" lang="ja-JP" altLang="en-US" sz="8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3103A3-994B-406A-FF80-A21F122A3519}"/>
              </a:ext>
            </a:extLst>
          </p:cNvPr>
          <p:cNvSpPr txBox="1"/>
          <p:nvPr/>
        </p:nvSpPr>
        <p:spPr>
          <a:xfrm>
            <a:off x="9226434" y="2767279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8000" dirty="0"/>
              <a:t>4</a:t>
            </a:r>
            <a:endParaRPr kumimoji="1" lang="ja-JP" altLang="en-US" sz="8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58DF2B-6BDB-13B2-1464-99C36E5B0CD1}"/>
              </a:ext>
            </a:extLst>
          </p:cNvPr>
          <p:cNvSpPr txBox="1"/>
          <p:nvPr/>
        </p:nvSpPr>
        <p:spPr>
          <a:xfrm>
            <a:off x="3626015" y="5270479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8000" dirty="0"/>
              <a:t>103</a:t>
            </a:r>
            <a:endParaRPr kumimoji="1" lang="ja-JP" altLang="en-US" sz="8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065E4A-D8AF-7FB6-6E27-6289A73D193E}"/>
              </a:ext>
            </a:extLst>
          </p:cNvPr>
          <p:cNvSpPr txBox="1"/>
          <p:nvPr/>
        </p:nvSpPr>
        <p:spPr>
          <a:xfrm>
            <a:off x="8941099" y="5264254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8000" dirty="0"/>
              <a:t>21</a:t>
            </a:r>
            <a:endParaRPr kumimoji="1" lang="ja-JP" altLang="en-US" sz="8000" dirty="0"/>
          </a:p>
        </p:txBody>
      </p:sp>
    </p:spTree>
    <p:extLst>
      <p:ext uri="{BB962C8B-B14F-4D97-AF65-F5344CB8AC3E}">
        <p14:creationId xmlns:p14="http://schemas.microsoft.com/office/powerpoint/2010/main" val="64686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B1577-F27E-1F72-3F87-28915F486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/>
          <a:lstStyle/>
          <a:p>
            <a:r>
              <a:rPr kumimoji="1" lang="en-GB" altLang="ja-JP" dirty="0"/>
              <a:t>False Positives</a:t>
            </a:r>
            <a:endParaRPr kumimoji="1" lang="ja-JP" alt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C8F974-438F-963F-FC98-14B7C613CF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213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87CCDC-C59F-878A-B1E0-9DA69AD46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/>
          <a:lstStyle/>
          <a:p>
            <a:r>
              <a:rPr lang="en-GB" altLang="ja-JP" dirty="0"/>
              <a:t>Monty Hall Problem</a:t>
            </a:r>
            <a:endParaRPr lang="ja-JP" alt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4B65FF0-1811-90EB-E371-8341CA4339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79485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0CF0-880B-8392-3778-A375C840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367"/>
            <a:ext cx="10515600" cy="1325563"/>
          </a:xfrm>
        </p:spPr>
        <p:txBody>
          <a:bodyPr/>
          <a:lstStyle/>
          <a:p>
            <a:pPr algn="ctr"/>
            <a:r>
              <a:rPr kumimoji="1" lang="en-GB" altLang="ja-JP" dirty="0"/>
              <a:t>1 Gift 2 Empty</a:t>
            </a:r>
            <a:endParaRPr kumimoji="1" lang="ja-JP" altLang="en-US" dirty="0"/>
          </a:p>
        </p:txBody>
      </p:sp>
      <p:pic>
        <p:nvPicPr>
          <p:cNvPr id="5" name="Content Placeholder 4" descr="Door Closed outline">
            <a:extLst>
              <a:ext uri="{FF2B5EF4-FFF2-40B4-BE49-F238E27FC236}">
                <a16:creationId xmlns:a16="http://schemas.microsoft.com/office/drawing/2014/main" id="{E53A1FF6-5DD7-2AAF-303B-477928AF0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924" y="2325292"/>
            <a:ext cx="3124994" cy="3124994"/>
          </a:xfrm>
        </p:spPr>
      </p:pic>
      <p:pic>
        <p:nvPicPr>
          <p:cNvPr id="6" name="Content Placeholder 4" descr="Door Closed outline">
            <a:extLst>
              <a:ext uri="{FF2B5EF4-FFF2-40B4-BE49-F238E27FC236}">
                <a16:creationId xmlns:a16="http://schemas.microsoft.com/office/drawing/2014/main" id="{B97144C4-63C8-063A-BE9C-0DD0EFAC3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3503" y="2325292"/>
            <a:ext cx="3124994" cy="3124994"/>
          </a:xfrm>
          <a:prstGeom prst="rect">
            <a:avLst/>
          </a:prstGeom>
        </p:spPr>
      </p:pic>
      <p:pic>
        <p:nvPicPr>
          <p:cNvPr id="7" name="Content Placeholder 4" descr="Door Closed outline">
            <a:extLst>
              <a:ext uri="{FF2B5EF4-FFF2-40B4-BE49-F238E27FC236}">
                <a16:creationId xmlns:a16="http://schemas.microsoft.com/office/drawing/2014/main" id="{3070BC38-9AB9-33B4-20D4-C39FBB03A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2082" y="2325292"/>
            <a:ext cx="3124994" cy="3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9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ABCC88-395C-7B4E-1861-52BB83C3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2673" y="148432"/>
            <a:ext cx="2117402" cy="2387600"/>
          </a:xfrm>
          <a:prstGeom prst="rect">
            <a:avLst/>
          </a:prstGeom>
        </p:spPr>
      </p:pic>
      <p:pic>
        <p:nvPicPr>
          <p:cNvPr id="1026" name="Picture 2" descr="Andrew Wiles - Wikipedia">
            <a:extLst>
              <a:ext uri="{FF2B5EF4-FFF2-40B4-BE49-F238E27FC236}">
                <a16:creationId xmlns:a16="http://schemas.microsoft.com/office/drawing/2014/main" id="{48D1819F-489F-1D01-BED1-D6C1F2176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010" y="4142581"/>
            <a:ext cx="1925240" cy="256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ientist at Work - Terence Tao - Journeys to the Distant Fields of Prime -  The New York Times">
            <a:extLst>
              <a:ext uri="{FF2B5EF4-FFF2-40B4-BE49-F238E27FC236}">
                <a16:creationId xmlns:a16="http://schemas.microsoft.com/office/drawing/2014/main" id="{D480E49E-1B7A-43F7-3453-8F04034EB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" t="672" r="35654" b="611"/>
          <a:stretch/>
        </p:blipFill>
        <p:spPr bwMode="auto">
          <a:xfrm>
            <a:off x="7469286" y="148432"/>
            <a:ext cx="2194104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ltech Alumni Association | Po-Shen Loh (BS '04) Leads Math Olympiad Team  to Victory">
            <a:extLst>
              <a:ext uri="{FF2B5EF4-FFF2-40B4-BE49-F238E27FC236}">
                <a16:creationId xmlns:a16="http://schemas.microsoft.com/office/drawing/2014/main" id="{EC656B76-C367-CC5F-5729-2BD0F448C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85"/>
          <a:stretch/>
        </p:blipFill>
        <p:spPr bwMode="auto">
          <a:xfrm>
            <a:off x="5167664" y="4142581"/>
            <a:ext cx="2267399" cy="256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2B05FC-0EC4-7E38-5E43-4ECD2A9A8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5238"/>
            <a:ext cx="9144000" cy="2387600"/>
          </a:xfrm>
        </p:spPr>
        <p:txBody>
          <a:bodyPr/>
          <a:lstStyle/>
          <a:p>
            <a:r>
              <a:rPr kumimoji="1" lang="en-GB" altLang="ja-JP" dirty="0"/>
              <a:t>Maths Talk</a:t>
            </a:r>
            <a:endParaRPr kumimoji="1" lang="ja-JP" alt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4658E60-2041-123D-AF22-38E958EB6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kumimoji="1" lang="en-GB" altLang="ja-JP" dirty="0"/>
              <a:t>Tristan Chaang</a:t>
            </a:r>
            <a:endParaRPr kumimoji="1" lang="ja-JP" altLang="en-US" dirty="0"/>
          </a:p>
        </p:txBody>
      </p:sp>
      <p:pic>
        <p:nvPicPr>
          <p:cNvPr id="2052" name="Picture 4" descr="Stand-up mathematician&quot; Matt Parker is using comedy nights to preach maths  to big audiences | The Independent | The Independent">
            <a:extLst>
              <a:ext uri="{FF2B5EF4-FFF2-40B4-BE49-F238E27FC236}">
                <a16:creationId xmlns:a16="http://schemas.microsoft.com/office/drawing/2014/main" id="{25F00F5F-6D1E-3436-093D-4C8B2B62C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r="18595"/>
          <a:stretch/>
        </p:blipFill>
        <p:spPr bwMode="auto">
          <a:xfrm>
            <a:off x="4981653" y="148432"/>
            <a:ext cx="2248324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oking agent for Rachel Riley - Conference Facilitator &amp; Event Host |  Contraband Events">
            <a:extLst>
              <a:ext uri="{FF2B5EF4-FFF2-40B4-BE49-F238E27FC236}">
                <a16:creationId xmlns:a16="http://schemas.microsoft.com/office/drawing/2014/main" id="{AC7F6B89-02C4-28F2-1678-F0B080852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2"/>
          <a:stretch/>
        </p:blipFill>
        <p:spPr bwMode="auto">
          <a:xfrm>
            <a:off x="2936465" y="148432"/>
            <a:ext cx="1805879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3blue1brown, or 3b1b for short, is primarily a YouTube channel about  discovery and creativity in math. On this site, you can find written  versions of many of these lessons, often with more interactive elements  sprinkled in.">
            <a:extLst>
              <a:ext uri="{FF2B5EF4-FFF2-40B4-BE49-F238E27FC236}">
                <a16:creationId xmlns:a16="http://schemas.microsoft.com/office/drawing/2014/main" id="{ED1FB2F2-BCBE-F87D-DA44-142FAB4ED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4" r="21354"/>
          <a:stretch/>
        </p:blipFill>
        <p:spPr bwMode="auto">
          <a:xfrm>
            <a:off x="198012" y="161438"/>
            <a:ext cx="242025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ofessor James Maynard awarded prestigious Fields Medal | St John's  College, Oxford">
            <a:extLst>
              <a:ext uri="{FF2B5EF4-FFF2-40B4-BE49-F238E27FC236}">
                <a16:creationId xmlns:a16="http://schemas.microsoft.com/office/drawing/2014/main" id="{AEA1259D-4E44-FB9C-380D-54393D17F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t="147" r="21371" b="-147"/>
          <a:stretch/>
        </p:blipFill>
        <p:spPr bwMode="auto">
          <a:xfrm>
            <a:off x="7689159" y="4142581"/>
            <a:ext cx="2037754" cy="25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Zvezdelina Stankova | Department of Mathematics at University of California  Berkeley">
            <a:extLst>
              <a:ext uri="{FF2B5EF4-FFF2-40B4-BE49-F238E27FC236}">
                <a16:creationId xmlns:a16="http://schemas.microsoft.com/office/drawing/2014/main" id="{144A3529-FB54-E820-F8F2-AD1A460B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0"/>
          <a:stretch/>
        </p:blipFill>
        <p:spPr bwMode="auto">
          <a:xfrm>
            <a:off x="198012" y="4142582"/>
            <a:ext cx="2267399" cy="256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问题是数学的心脏_竞赛">
            <a:extLst>
              <a:ext uri="{FF2B5EF4-FFF2-40B4-BE49-F238E27FC236}">
                <a16:creationId xmlns:a16="http://schemas.microsoft.com/office/drawing/2014/main" id="{5D3990CC-B9EF-FA42-E51D-24F00C441A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r="27212" b="11600"/>
          <a:stretch/>
        </p:blipFill>
        <p:spPr bwMode="auto">
          <a:xfrm>
            <a:off x="2767133" y="4132951"/>
            <a:ext cx="2133031" cy="257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76652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Door Closed with solid fill">
            <a:extLst>
              <a:ext uri="{FF2B5EF4-FFF2-40B4-BE49-F238E27FC236}">
                <a16:creationId xmlns:a16="http://schemas.microsoft.com/office/drawing/2014/main" id="{2A32A64A-6BE8-DDCD-B725-FD99C7FBE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62083" y="2325293"/>
            <a:ext cx="3124993" cy="3124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780CF0-880B-8392-3778-A375C840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367"/>
            <a:ext cx="10515600" cy="1325563"/>
          </a:xfrm>
        </p:spPr>
        <p:txBody>
          <a:bodyPr/>
          <a:lstStyle/>
          <a:p>
            <a:pPr algn="ctr"/>
            <a:r>
              <a:rPr kumimoji="1" lang="en-GB" altLang="ja-JP" dirty="0"/>
              <a:t>Choose a door at random</a:t>
            </a:r>
            <a:endParaRPr kumimoji="1" lang="ja-JP" altLang="en-US" dirty="0"/>
          </a:p>
        </p:txBody>
      </p:sp>
      <p:pic>
        <p:nvPicPr>
          <p:cNvPr id="5" name="Content Placeholder 4" descr="Door Closed outline">
            <a:extLst>
              <a:ext uri="{FF2B5EF4-FFF2-40B4-BE49-F238E27FC236}">
                <a16:creationId xmlns:a16="http://schemas.microsoft.com/office/drawing/2014/main" id="{E53A1FF6-5DD7-2AAF-303B-477928AF0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4924" y="2325292"/>
            <a:ext cx="3124994" cy="3124994"/>
          </a:xfrm>
        </p:spPr>
      </p:pic>
      <p:pic>
        <p:nvPicPr>
          <p:cNvPr id="6" name="Content Placeholder 4" descr="Door Closed outline">
            <a:extLst>
              <a:ext uri="{FF2B5EF4-FFF2-40B4-BE49-F238E27FC236}">
                <a16:creationId xmlns:a16="http://schemas.microsoft.com/office/drawing/2014/main" id="{B97144C4-63C8-063A-BE9C-0DD0EFAC3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503" y="2325292"/>
            <a:ext cx="3124994" cy="3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45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oor Open outline">
            <a:extLst>
              <a:ext uri="{FF2B5EF4-FFF2-40B4-BE49-F238E27FC236}">
                <a16:creationId xmlns:a16="http://schemas.microsoft.com/office/drawing/2014/main" id="{62C202E0-610F-F58E-F1BC-B85659A9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923" y="2325292"/>
            <a:ext cx="3124994" cy="3124994"/>
          </a:xfrm>
          <a:prstGeom prst="rect">
            <a:avLst/>
          </a:prstGeom>
        </p:spPr>
      </p:pic>
      <p:pic>
        <p:nvPicPr>
          <p:cNvPr id="4" name="Graphic 3" descr="Door Closed with solid fill">
            <a:extLst>
              <a:ext uri="{FF2B5EF4-FFF2-40B4-BE49-F238E27FC236}">
                <a16:creationId xmlns:a16="http://schemas.microsoft.com/office/drawing/2014/main" id="{2A32A64A-6BE8-DDCD-B725-FD99C7FBE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2083" y="2325293"/>
            <a:ext cx="3124993" cy="3124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780CF0-880B-8392-3778-A375C840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367"/>
            <a:ext cx="10515600" cy="1325563"/>
          </a:xfrm>
        </p:spPr>
        <p:txBody>
          <a:bodyPr/>
          <a:lstStyle/>
          <a:p>
            <a:pPr algn="ctr"/>
            <a:r>
              <a:rPr kumimoji="1" lang="en-GB" altLang="ja-JP" dirty="0"/>
              <a:t>Host opens another door that is empty</a:t>
            </a:r>
            <a:endParaRPr kumimoji="1" lang="ja-JP" altLang="en-US" dirty="0"/>
          </a:p>
        </p:txBody>
      </p:sp>
      <p:pic>
        <p:nvPicPr>
          <p:cNvPr id="6" name="Content Placeholder 4" descr="Door Closed outline">
            <a:extLst>
              <a:ext uri="{FF2B5EF4-FFF2-40B4-BE49-F238E27FC236}">
                <a16:creationId xmlns:a16="http://schemas.microsoft.com/office/drawing/2014/main" id="{B97144C4-63C8-063A-BE9C-0DD0EFAC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3503" y="2325292"/>
            <a:ext cx="3124994" cy="31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46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oor Open outline">
            <a:extLst>
              <a:ext uri="{FF2B5EF4-FFF2-40B4-BE49-F238E27FC236}">
                <a16:creationId xmlns:a16="http://schemas.microsoft.com/office/drawing/2014/main" id="{62C202E0-610F-F58E-F1BC-B85659A9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923" y="2325292"/>
            <a:ext cx="3124994" cy="3124994"/>
          </a:xfrm>
          <a:prstGeom prst="rect">
            <a:avLst/>
          </a:prstGeom>
        </p:spPr>
      </p:pic>
      <p:pic>
        <p:nvPicPr>
          <p:cNvPr id="4" name="Graphic 3" descr="Door Closed with solid fill">
            <a:extLst>
              <a:ext uri="{FF2B5EF4-FFF2-40B4-BE49-F238E27FC236}">
                <a16:creationId xmlns:a16="http://schemas.microsoft.com/office/drawing/2014/main" id="{2A32A64A-6BE8-DDCD-B725-FD99C7FBE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62083" y="2325293"/>
            <a:ext cx="3124993" cy="3124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780CF0-880B-8392-3778-A375C840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367"/>
            <a:ext cx="10515600" cy="1325563"/>
          </a:xfrm>
        </p:spPr>
        <p:txBody>
          <a:bodyPr/>
          <a:lstStyle/>
          <a:p>
            <a:pPr algn="ctr"/>
            <a:r>
              <a:rPr kumimoji="1" lang="en-GB" altLang="ja-JP" dirty="0"/>
              <a:t>Should you switch to the untouched door?</a:t>
            </a:r>
            <a:endParaRPr kumimoji="1" lang="ja-JP" altLang="en-US" dirty="0"/>
          </a:p>
        </p:txBody>
      </p:sp>
      <p:pic>
        <p:nvPicPr>
          <p:cNvPr id="6" name="Content Placeholder 4" descr="Door Closed outline">
            <a:extLst>
              <a:ext uri="{FF2B5EF4-FFF2-40B4-BE49-F238E27FC236}">
                <a16:creationId xmlns:a16="http://schemas.microsoft.com/office/drawing/2014/main" id="{B97144C4-63C8-063A-BE9C-0DD0EFAC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3503" y="2325292"/>
            <a:ext cx="3124994" cy="3124994"/>
          </a:xfrm>
          <a:prstGeom prst="rect">
            <a:avLst/>
          </a:prstGeom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B7E8D99E-159B-BFDE-B943-31337BBE229F}"/>
              </a:ext>
            </a:extLst>
          </p:cNvPr>
          <p:cNvSpPr/>
          <p:nvPr/>
        </p:nvSpPr>
        <p:spPr>
          <a:xfrm flipH="1" flipV="1">
            <a:off x="6884532" y="4577230"/>
            <a:ext cx="1651517" cy="1746109"/>
          </a:xfrm>
          <a:prstGeom prst="circularArrow">
            <a:avLst>
              <a:gd name="adj1" fmla="val 8895"/>
              <a:gd name="adj2" fmla="val 1142316"/>
              <a:gd name="adj3" fmla="val 20506337"/>
              <a:gd name="adj4" fmla="val 10800000"/>
              <a:gd name="adj5" fmla="val 130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EECEFC04-71A3-C123-C668-311A5973E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53090" y="49930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725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98DFAA-CA29-0143-D493-BA0B91541E6B}"/>
              </a:ext>
            </a:extLst>
          </p:cNvPr>
          <p:cNvSpPr/>
          <p:nvPr/>
        </p:nvSpPr>
        <p:spPr>
          <a:xfrm>
            <a:off x="1903445" y="2995127"/>
            <a:ext cx="3359020" cy="765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4B5837A-0B99-D5F6-96A1-E7E9E6C9F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BA1077-80E5-5D14-3E47-48C59650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379" y="1253331"/>
            <a:ext cx="8266923" cy="4351338"/>
          </a:xfrm>
        </p:spPr>
        <p:txBody>
          <a:bodyPr anchor="ctr">
            <a:normAutofit/>
          </a:bodyPr>
          <a:lstStyle/>
          <a:p>
            <a:pPr marL="514350" indent="-514350">
              <a:buAutoNum type="alphaUcPeriod"/>
            </a:pPr>
            <a:r>
              <a:rPr lang="en-GB" altLang="ja-JP" sz="4800" dirty="0"/>
              <a:t> Stay</a:t>
            </a:r>
          </a:p>
          <a:p>
            <a:pPr marL="514350" indent="-514350">
              <a:buAutoNum type="alphaUcPeriod"/>
            </a:pPr>
            <a:r>
              <a:rPr lang="en-GB" altLang="ja-JP" sz="4800" dirty="0"/>
              <a:t> Switch</a:t>
            </a:r>
          </a:p>
          <a:p>
            <a:pPr marL="514350" indent="-514350">
              <a:buAutoNum type="alphaUcPeriod"/>
            </a:pPr>
            <a:r>
              <a:rPr lang="en-GB" altLang="ja-JP" sz="4800" dirty="0"/>
              <a:t> Doesn’t matter, it’s 50-50</a:t>
            </a:r>
            <a:endParaRPr lang="ja-JP" altLang="en-US" sz="4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15A39-FFF8-9505-967E-FF06A77A5053}"/>
              </a:ext>
            </a:extLst>
          </p:cNvPr>
          <p:cNvSpPr txBox="1"/>
          <p:nvPr/>
        </p:nvSpPr>
        <p:spPr>
          <a:xfrm>
            <a:off x="5434303" y="3054516"/>
            <a:ext cx="543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GB" altLang="ja-JP" sz="3600" dirty="0">
                <a:solidFill>
                  <a:srgbClr val="C00000"/>
                </a:solidFill>
              </a:rPr>
              <a:t>67% chance of winning!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plosion: 8 Points 7">
            <a:extLst>
              <a:ext uri="{FF2B5EF4-FFF2-40B4-BE49-F238E27FC236}">
                <a16:creationId xmlns:a16="http://schemas.microsoft.com/office/drawing/2014/main" id="{7A638919-7566-5A24-AA68-B4FE5275B4BB}"/>
              </a:ext>
            </a:extLst>
          </p:cNvPr>
          <p:cNvSpPr/>
          <p:nvPr/>
        </p:nvSpPr>
        <p:spPr>
          <a:xfrm>
            <a:off x="0" y="0"/>
            <a:ext cx="1765072" cy="1765072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Content Placeholder 4" descr="Door Closed outline">
            <a:extLst>
              <a:ext uri="{FF2B5EF4-FFF2-40B4-BE49-F238E27FC236}">
                <a16:creationId xmlns:a16="http://schemas.microsoft.com/office/drawing/2014/main" id="{C70D6826-2151-5221-D949-FFEDC9007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77" y="153401"/>
            <a:ext cx="1458271" cy="1458271"/>
          </a:xfrm>
        </p:spPr>
      </p:pic>
      <p:pic>
        <p:nvPicPr>
          <p:cNvPr id="5" name="Content Placeholder 4" descr="Door Closed outline">
            <a:extLst>
              <a:ext uri="{FF2B5EF4-FFF2-40B4-BE49-F238E27FC236}">
                <a16:creationId xmlns:a16="http://schemas.microsoft.com/office/drawing/2014/main" id="{848717A4-F797-6738-1152-6EC8FB2EF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9872" y="153400"/>
            <a:ext cx="1458271" cy="1458271"/>
          </a:xfrm>
          <a:prstGeom prst="rect">
            <a:avLst/>
          </a:prstGeom>
        </p:spPr>
      </p:pic>
      <p:pic>
        <p:nvPicPr>
          <p:cNvPr id="6" name="Content Placeholder 4" descr="Door Closed outline">
            <a:extLst>
              <a:ext uri="{FF2B5EF4-FFF2-40B4-BE49-F238E27FC236}">
                <a16:creationId xmlns:a16="http://schemas.microsoft.com/office/drawing/2014/main" id="{F3152512-2735-C247-9553-76AB43A26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3667" y="153399"/>
            <a:ext cx="1458271" cy="1458271"/>
          </a:xfrm>
          <a:prstGeom prst="rect">
            <a:avLst/>
          </a:prstGeom>
        </p:spPr>
      </p:pic>
      <p:pic>
        <p:nvPicPr>
          <p:cNvPr id="10" name="Graphic 9" descr="Door Closed with solid fill">
            <a:extLst>
              <a:ext uri="{FF2B5EF4-FFF2-40B4-BE49-F238E27FC236}">
                <a16:creationId xmlns:a16="http://schemas.microsoft.com/office/drawing/2014/main" id="{4EF1E92C-F949-D978-55F5-C89A90500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3668" y="2103498"/>
            <a:ext cx="1458270" cy="1458270"/>
          </a:xfrm>
          <a:prstGeom prst="rect">
            <a:avLst/>
          </a:prstGeom>
        </p:spPr>
      </p:pic>
      <p:pic>
        <p:nvPicPr>
          <p:cNvPr id="11" name="Content Placeholder 4" descr="Door Closed outline">
            <a:extLst>
              <a:ext uri="{FF2B5EF4-FFF2-40B4-BE49-F238E27FC236}">
                <a16:creationId xmlns:a16="http://schemas.microsoft.com/office/drawing/2014/main" id="{F552EB6D-6D32-C2CE-E9F8-223E77C97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76" y="2103498"/>
            <a:ext cx="1458271" cy="1458271"/>
          </a:xfrm>
          <a:prstGeom prst="rect">
            <a:avLst/>
          </a:prstGeom>
        </p:spPr>
      </p:pic>
      <p:pic>
        <p:nvPicPr>
          <p:cNvPr id="12" name="Content Placeholder 4" descr="Door Closed outline">
            <a:extLst>
              <a:ext uri="{FF2B5EF4-FFF2-40B4-BE49-F238E27FC236}">
                <a16:creationId xmlns:a16="http://schemas.microsoft.com/office/drawing/2014/main" id="{C589A6E0-E249-6B44-A6C5-CBA235FD4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9872" y="2103498"/>
            <a:ext cx="1458271" cy="1458271"/>
          </a:xfrm>
          <a:prstGeom prst="rect">
            <a:avLst/>
          </a:prstGeom>
        </p:spPr>
      </p:pic>
      <p:pic>
        <p:nvPicPr>
          <p:cNvPr id="13" name="Graphic 12" descr="Door Closed with solid fill">
            <a:extLst>
              <a:ext uri="{FF2B5EF4-FFF2-40B4-BE49-F238E27FC236}">
                <a16:creationId xmlns:a16="http://schemas.microsoft.com/office/drawing/2014/main" id="{3A7216C6-3780-7D2B-EB7D-5C95578C4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59873" y="3561766"/>
            <a:ext cx="1458270" cy="1458270"/>
          </a:xfrm>
          <a:prstGeom prst="rect">
            <a:avLst/>
          </a:prstGeom>
        </p:spPr>
      </p:pic>
      <p:pic>
        <p:nvPicPr>
          <p:cNvPr id="14" name="Content Placeholder 4" descr="Door Closed outline">
            <a:extLst>
              <a:ext uri="{FF2B5EF4-FFF2-40B4-BE49-F238E27FC236}">
                <a16:creationId xmlns:a16="http://schemas.microsoft.com/office/drawing/2014/main" id="{F8514936-3755-C650-8EEB-938D22038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76" y="3561768"/>
            <a:ext cx="1458271" cy="1458271"/>
          </a:xfrm>
          <a:prstGeom prst="rect">
            <a:avLst/>
          </a:prstGeom>
        </p:spPr>
      </p:pic>
      <p:pic>
        <p:nvPicPr>
          <p:cNvPr id="15" name="Content Placeholder 4" descr="Door Closed outline">
            <a:extLst>
              <a:ext uri="{FF2B5EF4-FFF2-40B4-BE49-F238E27FC236}">
                <a16:creationId xmlns:a16="http://schemas.microsoft.com/office/drawing/2014/main" id="{40744200-B81E-D0F3-D152-5C2CE86BC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3666" y="3561766"/>
            <a:ext cx="1458271" cy="1458271"/>
          </a:xfrm>
          <a:prstGeom prst="rect">
            <a:avLst/>
          </a:prstGeom>
        </p:spPr>
      </p:pic>
      <p:pic>
        <p:nvPicPr>
          <p:cNvPr id="19" name="Graphic 18" descr="Door Closed with solid fill">
            <a:extLst>
              <a:ext uri="{FF2B5EF4-FFF2-40B4-BE49-F238E27FC236}">
                <a16:creationId xmlns:a16="http://schemas.microsoft.com/office/drawing/2014/main" id="{9D1B299E-AEDD-059C-2DE9-A9A78CCBD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401" y="5020037"/>
            <a:ext cx="1458270" cy="1458270"/>
          </a:xfrm>
          <a:prstGeom prst="rect">
            <a:avLst/>
          </a:prstGeom>
        </p:spPr>
      </p:pic>
      <p:pic>
        <p:nvPicPr>
          <p:cNvPr id="20" name="Content Placeholder 4" descr="Door Closed outline">
            <a:extLst>
              <a:ext uri="{FF2B5EF4-FFF2-40B4-BE49-F238E27FC236}">
                <a16:creationId xmlns:a16="http://schemas.microsoft.com/office/drawing/2014/main" id="{0A0D320F-C69A-60D9-5956-EAB93E21E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3665" y="5020037"/>
            <a:ext cx="1458271" cy="1458271"/>
          </a:xfrm>
          <a:prstGeom prst="rect">
            <a:avLst/>
          </a:prstGeom>
        </p:spPr>
      </p:pic>
      <p:pic>
        <p:nvPicPr>
          <p:cNvPr id="21" name="Content Placeholder 4" descr="Door Closed outline">
            <a:extLst>
              <a:ext uri="{FF2B5EF4-FFF2-40B4-BE49-F238E27FC236}">
                <a16:creationId xmlns:a16="http://schemas.microsoft.com/office/drawing/2014/main" id="{E765FD14-B05B-8EE5-C6A9-8C631C5DE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9872" y="5020038"/>
            <a:ext cx="1458271" cy="1458271"/>
          </a:xfrm>
          <a:prstGeom prst="rect">
            <a:avLst/>
          </a:prstGeom>
        </p:spPr>
      </p:pic>
      <p:pic>
        <p:nvPicPr>
          <p:cNvPr id="22" name="Graphic 21" descr="Door Closed with solid fill">
            <a:extLst>
              <a:ext uri="{FF2B5EF4-FFF2-40B4-BE49-F238E27FC236}">
                <a16:creationId xmlns:a16="http://schemas.microsoft.com/office/drawing/2014/main" id="{4836D088-C8DE-F0CE-53A8-0C849D364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796" y="2103495"/>
            <a:ext cx="1458270" cy="1458270"/>
          </a:xfrm>
          <a:prstGeom prst="rect">
            <a:avLst/>
          </a:prstGeom>
        </p:spPr>
      </p:pic>
      <p:pic>
        <p:nvPicPr>
          <p:cNvPr id="23" name="Content Placeholder 4" descr="Door Closed outline">
            <a:extLst>
              <a:ext uri="{FF2B5EF4-FFF2-40B4-BE49-F238E27FC236}">
                <a16:creationId xmlns:a16="http://schemas.microsoft.com/office/drawing/2014/main" id="{8722F763-4FF3-8782-F366-68E491B83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2204" y="2103495"/>
            <a:ext cx="1458271" cy="1458271"/>
          </a:xfrm>
          <a:prstGeom prst="rect">
            <a:avLst/>
          </a:prstGeom>
        </p:spPr>
      </p:pic>
      <p:pic>
        <p:nvPicPr>
          <p:cNvPr id="25" name="Graphic 24" descr="Door Closed with solid fill">
            <a:extLst>
              <a:ext uri="{FF2B5EF4-FFF2-40B4-BE49-F238E27FC236}">
                <a16:creationId xmlns:a16="http://schemas.microsoft.com/office/drawing/2014/main" id="{ED98EA38-3AAE-75F1-2989-8A31C9BEE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1" y="3561763"/>
            <a:ext cx="1458270" cy="1458270"/>
          </a:xfrm>
          <a:prstGeom prst="rect">
            <a:avLst/>
          </a:prstGeom>
        </p:spPr>
      </p:pic>
      <p:pic>
        <p:nvPicPr>
          <p:cNvPr id="26" name="Content Placeholder 4" descr="Door Closed outline">
            <a:extLst>
              <a:ext uri="{FF2B5EF4-FFF2-40B4-BE49-F238E27FC236}">
                <a16:creationId xmlns:a16="http://schemas.microsoft.com/office/drawing/2014/main" id="{9FE6FC0F-084C-8F9E-322F-1F546C553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2204" y="3561765"/>
            <a:ext cx="1458271" cy="1458271"/>
          </a:xfrm>
          <a:prstGeom prst="rect">
            <a:avLst/>
          </a:prstGeom>
        </p:spPr>
      </p:pic>
      <p:pic>
        <p:nvPicPr>
          <p:cNvPr id="28" name="Graphic 27" descr="Door Closed with solid fill">
            <a:extLst>
              <a:ext uri="{FF2B5EF4-FFF2-40B4-BE49-F238E27FC236}">
                <a16:creationId xmlns:a16="http://schemas.microsoft.com/office/drawing/2014/main" id="{5C76C2F2-E3DF-9FC3-0383-70CE07D63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9529" y="5020034"/>
            <a:ext cx="1458270" cy="1458270"/>
          </a:xfrm>
          <a:prstGeom prst="rect">
            <a:avLst/>
          </a:prstGeom>
        </p:spPr>
      </p:pic>
      <p:pic>
        <p:nvPicPr>
          <p:cNvPr id="29" name="Content Placeholder 4" descr="Door Closed outline">
            <a:extLst>
              <a:ext uri="{FF2B5EF4-FFF2-40B4-BE49-F238E27FC236}">
                <a16:creationId xmlns:a16="http://schemas.microsoft.com/office/drawing/2014/main" id="{89983BF0-9376-A8E1-F6D0-D7C2CC0A3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788" y="5020034"/>
            <a:ext cx="1458271" cy="1458271"/>
          </a:xfrm>
          <a:prstGeom prst="rect">
            <a:avLst/>
          </a:prstGeom>
        </p:spPr>
      </p:pic>
      <p:pic>
        <p:nvPicPr>
          <p:cNvPr id="30" name="Content Placeholder 4" descr="Door Closed outline">
            <a:extLst>
              <a:ext uri="{FF2B5EF4-FFF2-40B4-BE49-F238E27FC236}">
                <a16:creationId xmlns:a16="http://schemas.microsoft.com/office/drawing/2014/main" id="{F9D27B81-6D39-3163-137B-C0BFFDBCC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5020035"/>
            <a:ext cx="1458271" cy="1458271"/>
          </a:xfrm>
          <a:prstGeom prst="rect">
            <a:avLst/>
          </a:prstGeom>
        </p:spPr>
      </p:pic>
      <p:pic>
        <p:nvPicPr>
          <p:cNvPr id="31" name="Graphic 30" descr="Door Open outline">
            <a:extLst>
              <a:ext uri="{FF2B5EF4-FFF2-40B4-BE49-F238E27FC236}">
                <a16:creationId xmlns:a16="http://schemas.microsoft.com/office/drawing/2014/main" id="{B3889448-E051-9910-45AC-9E68374B6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95999" y="2103491"/>
            <a:ext cx="1458272" cy="1458272"/>
          </a:xfrm>
          <a:prstGeom prst="rect">
            <a:avLst/>
          </a:prstGeom>
        </p:spPr>
      </p:pic>
      <p:pic>
        <p:nvPicPr>
          <p:cNvPr id="32" name="Graphic 31" descr="Door Open outline">
            <a:extLst>
              <a:ext uri="{FF2B5EF4-FFF2-40B4-BE49-F238E27FC236}">
                <a16:creationId xmlns:a16="http://schemas.microsoft.com/office/drawing/2014/main" id="{A2F71EC6-1364-01DC-02DF-3911BC22C7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39792" y="3561759"/>
            <a:ext cx="1458272" cy="1458272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F3DA52-5557-933F-AC89-D1D82EABAD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.975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44765" y="745864"/>
            <a:ext cx="487363" cy="487363"/>
          </a:xfrm>
          <a:prstGeom prst="rect">
            <a:avLst/>
          </a:prstGeom>
        </p:spPr>
      </p:pic>
      <p:pic>
        <p:nvPicPr>
          <p:cNvPr id="34" name="Graphic 33" descr="Door Open outline">
            <a:extLst>
              <a:ext uri="{FF2B5EF4-FFF2-40B4-BE49-F238E27FC236}">
                <a16:creationId xmlns:a16="http://schemas.microsoft.com/office/drawing/2014/main" id="{3A76797B-904E-18BC-6201-7838A39DF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39790" y="5020033"/>
            <a:ext cx="1458272" cy="1458272"/>
          </a:xfrm>
          <a:prstGeom prst="rect">
            <a:avLst/>
          </a:prstGeom>
        </p:spPr>
      </p:pic>
      <p:pic>
        <p:nvPicPr>
          <p:cNvPr id="35" name="Graphic 34" descr="Door Open outline">
            <a:extLst>
              <a:ext uri="{FF2B5EF4-FFF2-40B4-BE49-F238E27FC236}">
                <a16:creationId xmlns:a16="http://schemas.microsoft.com/office/drawing/2014/main" id="{311CD7B6-3820-65D4-487E-D75CF072B0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02836" y="5020034"/>
            <a:ext cx="1458272" cy="145827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9C8B698-B89C-F8CE-FDC8-0771F896D917}"/>
              </a:ext>
            </a:extLst>
          </p:cNvPr>
          <p:cNvSpPr txBox="1"/>
          <p:nvPr/>
        </p:nvSpPr>
        <p:spPr>
          <a:xfrm>
            <a:off x="9826245" y="2509461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3600" dirty="0"/>
              <a:t>100%</a:t>
            </a:r>
            <a:endParaRPr kumimoji="1" lang="ja-JP" altLang="en-US" sz="3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2FF423-7457-E632-D9D8-73756E0E1015}"/>
              </a:ext>
            </a:extLst>
          </p:cNvPr>
          <p:cNvSpPr txBox="1"/>
          <p:nvPr/>
        </p:nvSpPr>
        <p:spPr>
          <a:xfrm>
            <a:off x="9826245" y="3967729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3600" dirty="0"/>
              <a:t>100%</a:t>
            </a:r>
            <a:endParaRPr kumimoji="1" lang="ja-JP" alt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3BE7350-71F2-DE2E-FBBF-81686BD02C1B}"/>
              </a:ext>
            </a:extLst>
          </p:cNvPr>
          <p:cNvSpPr txBox="1"/>
          <p:nvPr/>
        </p:nvSpPr>
        <p:spPr>
          <a:xfrm>
            <a:off x="10062894" y="5476522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sz="3600" dirty="0"/>
              <a:t>0%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06386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MediaBookmark" delay="0">
                        <p:tgtEl>
                          <p14:bmkTgt spid="3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3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 showWhenStopped="0">
                    <p:cTn id="5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</p:childTnLst>
            </p:cTn>
          </p:par>
        </p:tnLst>
        <p:bldLst>
          <p:bldP spid="36" grpId="0"/>
          <p:bldP spid="37" grpId="0"/>
          <p:bldP spid="38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Door Open outline">
            <a:extLst>
              <a:ext uri="{FF2B5EF4-FFF2-40B4-BE49-F238E27FC236}">
                <a16:creationId xmlns:a16="http://schemas.microsoft.com/office/drawing/2014/main" id="{90FE9D36-3602-A73E-EEAB-4072B783D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7029" y="2764572"/>
            <a:ext cx="2453086" cy="2453086"/>
          </a:xfrm>
          <a:prstGeom prst="rect">
            <a:avLst/>
          </a:prstGeom>
        </p:spPr>
      </p:pic>
      <p:pic>
        <p:nvPicPr>
          <p:cNvPr id="7" name="Graphic 6" descr="Door Open outline">
            <a:extLst>
              <a:ext uri="{FF2B5EF4-FFF2-40B4-BE49-F238E27FC236}">
                <a16:creationId xmlns:a16="http://schemas.microsoft.com/office/drawing/2014/main" id="{62C202E0-610F-F58E-F1BC-B85659A93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08917" y="2783840"/>
            <a:ext cx="2453086" cy="2453086"/>
          </a:xfrm>
          <a:prstGeom prst="rect">
            <a:avLst/>
          </a:prstGeom>
        </p:spPr>
      </p:pic>
      <p:pic>
        <p:nvPicPr>
          <p:cNvPr id="4" name="Graphic 3" descr="Door Closed with solid fill">
            <a:extLst>
              <a:ext uri="{FF2B5EF4-FFF2-40B4-BE49-F238E27FC236}">
                <a16:creationId xmlns:a16="http://schemas.microsoft.com/office/drawing/2014/main" id="{2A32A64A-6BE8-DDCD-B725-FD99C7FBE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93497" y="2795052"/>
            <a:ext cx="2453086" cy="2453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780CF0-880B-8392-3778-A375C840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0" y="765252"/>
            <a:ext cx="5166360" cy="1325563"/>
          </a:xfrm>
        </p:spPr>
        <p:txBody>
          <a:bodyPr/>
          <a:lstStyle/>
          <a:p>
            <a:pPr algn="ctr"/>
            <a:r>
              <a:rPr kumimoji="1" lang="en-GB" altLang="ja-JP" dirty="0"/>
              <a:t>Should you switch to the untouched door?</a:t>
            </a:r>
            <a:endParaRPr kumimoji="1" lang="ja-JP" altLang="en-US" dirty="0"/>
          </a:p>
        </p:txBody>
      </p:sp>
      <p:pic>
        <p:nvPicPr>
          <p:cNvPr id="6" name="Content Placeholder 4" descr="Door Closed outline">
            <a:extLst>
              <a:ext uri="{FF2B5EF4-FFF2-40B4-BE49-F238E27FC236}">
                <a16:creationId xmlns:a16="http://schemas.microsoft.com/office/drawing/2014/main" id="{B97144C4-63C8-063A-BE9C-0DD0EFAC3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3788" y="2795052"/>
            <a:ext cx="2453086" cy="2453086"/>
          </a:xfrm>
          <a:prstGeom prst="rect">
            <a:avLst/>
          </a:prstGeom>
        </p:spPr>
      </p:pic>
      <p:sp>
        <p:nvSpPr>
          <p:cNvPr id="3" name="Arrow: Circular 2">
            <a:extLst>
              <a:ext uri="{FF2B5EF4-FFF2-40B4-BE49-F238E27FC236}">
                <a16:creationId xmlns:a16="http://schemas.microsoft.com/office/drawing/2014/main" id="{B7E8D99E-159B-BFDE-B943-31337BBE229F}"/>
              </a:ext>
            </a:extLst>
          </p:cNvPr>
          <p:cNvSpPr/>
          <p:nvPr/>
        </p:nvSpPr>
        <p:spPr>
          <a:xfrm flipH="1" flipV="1">
            <a:off x="3318372" y="4699150"/>
            <a:ext cx="1651517" cy="1746109"/>
          </a:xfrm>
          <a:prstGeom prst="circularArrow">
            <a:avLst>
              <a:gd name="adj1" fmla="val 8895"/>
              <a:gd name="adj2" fmla="val 1142316"/>
              <a:gd name="adj3" fmla="val 20506337"/>
              <a:gd name="adj4" fmla="val 10800000"/>
              <a:gd name="adj5" fmla="val 130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EECEFC04-71A3-C123-C668-311A5973E4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86930" y="5115004"/>
            <a:ext cx="914400" cy="914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6103FC-DF2C-E553-B721-DEEABDA50C54}"/>
              </a:ext>
            </a:extLst>
          </p:cNvPr>
          <p:cNvCxnSpPr/>
          <p:nvPr/>
        </p:nvCxnSpPr>
        <p:spPr>
          <a:xfrm>
            <a:off x="6107667" y="299720"/>
            <a:ext cx="0" cy="6299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Door Open outline">
            <a:extLst>
              <a:ext uri="{FF2B5EF4-FFF2-40B4-BE49-F238E27FC236}">
                <a16:creationId xmlns:a16="http://schemas.microsoft.com/office/drawing/2014/main" id="{0B98A8D2-8115-C18B-D004-3331AE270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238" y="2771535"/>
            <a:ext cx="2453086" cy="2453086"/>
          </a:xfrm>
          <a:prstGeom prst="rect">
            <a:avLst/>
          </a:prstGeom>
        </p:spPr>
      </p:pic>
      <p:pic>
        <p:nvPicPr>
          <p:cNvPr id="11" name="Graphic 10" descr="Door Closed with solid fill">
            <a:extLst>
              <a:ext uri="{FF2B5EF4-FFF2-40B4-BE49-F238E27FC236}">
                <a16:creationId xmlns:a16="http://schemas.microsoft.com/office/drawing/2014/main" id="{10DE0C80-066B-F51C-8C8C-08CB83117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38652" y="2771535"/>
            <a:ext cx="2453086" cy="245308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01782A-9053-2C2F-D0FF-38A30B382B51}"/>
              </a:ext>
            </a:extLst>
          </p:cNvPr>
          <p:cNvSpPr txBox="1">
            <a:spLocks/>
          </p:cNvSpPr>
          <p:nvPr/>
        </p:nvSpPr>
        <p:spPr>
          <a:xfrm>
            <a:off x="6546475" y="752947"/>
            <a:ext cx="516636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ja-JP" dirty="0"/>
              <a:t>Should you open the other two doors?</a:t>
            </a:r>
            <a:endParaRPr lang="ja-JP" altLang="en-US" dirty="0"/>
          </a:p>
        </p:txBody>
      </p:sp>
      <p:sp>
        <p:nvSpPr>
          <p:cNvPr id="14" name="Arrow: Circular 13">
            <a:extLst>
              <a:ext uri="{FF2B5EF4-FFF2-40B4-BE49-F238E27FC236}">
                <a16:creationId xmlns:a16="http://schemas.microsoft.com/office/drawing/2014/main" id="{D2525FFA-FD4C-13FD-A677-4E1B543E8E4C}"/>
              </a:ext>
            </a:extLst>
          </p:cNvPr>
          <p:cNvSpPr/>
          <p:nvPr/>
        </p:nvSpPr>
        <p:spPr>
          <a:xfrm flipH="1" flipV="1">
            <a:off x="8661958" y="5102698"/>
            <a:ext cx="2345232" cy="1746109"/>
          </a:xfrm>
          <a:prstGeom prst="circularArrow">
            <a:avLst>
              <a:gd name="adj1" fmla="val 8895"/>
              <a:gd name="adj2" fmla="val 1142316"/>
              <a:gd name="adj3" fmla="val 20506337"/>
              <a:gd name="adj4" fmla="val 10800000"/>
              <a:gd name="adj5" fmla="val 1302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5" name="Graphic 14" descr="Question Mark with solid fill">
            <a:extLst>
              <a:ext uri="{FF2B5EF4-FFF2-40B4-BE49-F238E27FC236}">
                <a16:creationId xmlns:a16="http://schemas.microsoft.com/office/drawing/2014/main" id="{5B95DDF3-DCEC-8E74-160D-8E53746C1F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77374" y="546044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3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AA2B56-4022-453A-5971-872D2CF78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8286"/>
            <a:ext cx="9144000" cy="2387600"/>
          </a:xfrm>
        </p:spPr>
        <p:txBody>
          <a:bodyPr anchor="ctr"/>
          <a:lstStyle/>
          <a:p>
            <a:r>
              <a:rPr lang="en-GB" altLang="ja-JP" dirty="0"/>
              <a:t>Birthday Paradox</a:t>
            </a:r>
            <a:endParaRPr lang="ja-JP" alt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8A6C27C5-C2D1-6115-1E21-2C66C5916CDA}"/>
              </a:ext>
            </a:extLst>
          </p:cNvPr>
          <p:cNvSpPr txBox="1">
            <a:spLocks/>
          </p:cNvSpPr>
          <p:nvPr/>
        </p:nvSpPr>
        <p:spPr>
          <a:xfrm>
            <a:off x="1524000" y="318588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4800" dirty="0"/>
              <a:t>How many people must be selected from a population so that it is &gt; 50% likely to have two people sharing the same birthday?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114004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23F36-604A-3948-7DB0-A56092C8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GB" altLang="ja-JP" dirty="0"/>
              <a:t>The answer is twenty-three!</a:t>
            </a:r>
            <a:endParaRPr kumimoji="1" lang="ja-JP" altLang="en-US" dirty="0"/>
          </a:p>
        </p:txBody>
      </p:sp>
      <p:pic>
        <p:nvPicPr>
          <p:cNvPr id="2050" name="Picture 2" descr="Birthday problem - Wikipedia">
            <a:extLst>
              <a:ext uri="{FF2B5EF4-FFF2-40B4-BE49-F238E27FC236}">
                <a16:creationId xmlns:a16="http://schemas.microsoft.com/office/drawing/2014/main" id="{C140F0FE-926D-A341-1880-1A4508BCD6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59" y="1690688"/>
            <a:ext cx="67549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6E5093E-0F43-80C6-449F-3C5A683D4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244926"/>
              </p:ext>
            </p:extLst>
          </p:nvPr>
        </p:nvGraphicFramePr>
        <p:xfrm>
          <a:off x="7661797" y="1936309"/>
          <a:ext cx="3869284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4642">
                  <a:extLst>
                    <a:ext uri="{9D8B030D-6E8A-4147-A177-3AD203B41FA5}">
                      <a16:colId xmlns:a16="http://schemas.microsoft.com/office/drawing/2014/main" val="4054303236"/>
                    </a:ext>
                  </a:extLst>
                </a:gridCol>
                <a:gridCol w="1934642">
                  <a:extLst>
                    <a:ext uri="{9D8B030D-6E8A-4147-A177-3AD203B41FA5}">
                      <a16:colId xmlns:a16="http://schemas.microsoft.com/office/drawing/2014/main" val="1925751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#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Probability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0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23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50.7%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30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70.6%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738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40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89.1%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7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97.0%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63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55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98.6%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264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60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99.5%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0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70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99.9%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750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945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n with solid fill">
            <a:extLst>
              <a:ext uri="{FF2B5EF4-FFF2-40B4-BE49-F238E27FC236}">
                <a16:creationId xmlns:a16="http://schemas.microsoft.com/office/drawing/2014/main" id="{B0A019B3-FB71-1886-8AF9-011B220E2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976" y="1801117"/>
            <a:ext cx="914400" cy="914400"/>
          </a:xfrm>
        </p:spPr>
      </p:pic>
      <p:pic>
        <p:nvPicPr>
          <p:cNvPr id="6" name="Content Placeholder 4" descr="Man with solid fill">
            <a:extLst>
              <a:ext uri="{FF2B5EF4-FFF2-40B4-BE49-F238E27FC236}">
                <a16:creationId xmlns:a16="http://schemas.microsoft.com/office/drawing/2014/main" id="{15D5AFE7-2177-F4E4-6D5C-DD28A9E46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76" y="1801117"/>
            <a:ext cx="914400" cy="914400"/>
          </a:xfrm>
          <a:prstGeom prst="rect">
            <a:avLst/>
          </a:prstGeom>
        </p:spPr>
      </p:pic>
      <p:pic>
        <p:nvPicPr>
          <p:cNvPr id="7" name="Content Placeholder 4" descr="Man with solid fill">
            <a:extLst>
              <a:ext uri="{FF2B5EF4-FFF2-40B4-BE49-F238E27FC236}">
                <a16:creationId xmlns:a16="http://schemas.microsoft.com/office/drawing/2014/main" id="{1073FE8B-FFE5-5EA9-FAE7-2AEE96222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376" y="1801117"/>
            <a:ext cx="914400" cy="914400"/>
          </a:xfrm>
          <a:prstGeom prst="rect">
            <a:avLst/>
          </a:prstGeom>
        </p:spPr>
      </p:pic>
      <p:pic>
        <p:nvPicPr>
          <p:cNvPr id="8" name="Content Placeholder 4" descr="Man with solid fill">
            <a:extLst>
              <a:ext uri="{FF2B5EF4-FFF2-40B4-BE49-F238E27FC236}">
                <a16:creationId xmlns:a16="http://schemas.microsoft.com/office/drawing/2014/main" id="{54E4B9E4-374D-BA33-1B0C-8C55E1FF1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6576" y="1801117"/>
            <a:ext cx="914400" cy="914400"/>
          </a:xfrm>
          <a:prstGeom prst="rect">
            <a:avLst/>
          </a:prstGeom>
        </p:spPr>
      </p:pic>
      <p:pic>
        <p:nvPicPr>
          <p:cNvPr id="11" name="Content Placeholder 4" descr="Man with solid fill">
            <a:extLst>
              <a:ext uri="{FF2B5EF4-FFF2-40B4-BE49-F238E27FC236}">
                <a16:creationId xmlns:a16="http://schemas.microsoft.com/office/drawing/2014/main" id="{C62E5DD1-E902-DBDE-89DB-6B23B4C99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3776" y="1801117"/>
            <a:ext cx="914400" cy="914400"/>
          </a:xfrm>
          <a:prstGeom prst="rect">
            <a:avLst/>
          </a:prstGeom>
        </p:spPr>
      </p:pic>
      <p:pic>
        <p:nvPicPr>
          <p:cNvPr id="12" name="Content Placeholder 4" descr="Man with solid fill">
            <a:extLst>
              <a:ext uri="{FF2B5EF4-FFF2-40B4-BE49-F238E27FC236}">
                <a16:creationId xmlns:a16="http://schemas.microsoft.com/office/drawing/2014/main" id="{4F6627AE-5D5E-B3B4-6B7B-D060E5779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976" y="1801117"/>
            <a:ext cx="914400" cy="914400"/>
          </a:xfrm>
          <a:prstGeom prst="rect">
            <a:avLst/>
          </a:prstGeom>
        </p:spPr>
      </p:pic>
      <p:pic>
        <p:nvPicPr>
          <p:cNvPr id="13" name="Content Placeholder 4" descr="Man with solid fill">
            <a:extLst>
              <a:ext uri="{FF2B5EF4-FFF2-40B4-BE49-F238E27FC236}">
                <a16:creationId xmlns:a16="http://schemas.microsoft.com/office/drawing/2014/main" id="{8C6B643F-7C3F-3EAB-2806-738761117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8176" y="1801117"/>
            <a:ext cx="914400" cy="914400"/>
          </a:xfrm>
          <a:prstGeom prst="rect">
            <a:avLst/>
          </a:prstGeom>
        </p:spPr>
      </p:pic>
      <p:pic>
        <p:nvPicPr>
          <p:cNvPr id="14" name="Content Placeholder 4" descr="Man with solid fill">
            <a:extLst>
              <a:ext uri="{FF2B5EF4-FFF2-40B4-BE49-F238E27FC236}">
                <a16:creationId xmlns:a16="http://schemas.microsoft.com/office/drawing/2014/main" id="{E5DD2BDD-E40F-3401-24A4-F74D6EAD1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5376" y="1801117"/>
            <a:ext cx="914400" cy="914400"/>
          </a:xfrm>
          <a:prstGeom prst="rect">
            <a:avLst/>
          </a:prstGeom>
        </p:spPr>
      </p:pic>
      <p:pic>
        <p:nvPicPr>
          <p:cNvPr id="15" name="Content Placeholder 4" descr="Man with solid fill">
            <a:extLst>
              <a:ext uri="{FF2B5EF4-FFF2-40B4-BE49-F238E27FC236}">
                <a16:creationId xmlns:a16="http://schemas.microsoft.com/office/drawing/2014/main" id="{11BABF19-B57B-FBCE-9B70-63E595468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976" y="2715517"/>
            <a:ext cx="914400" cy="914400"/>
          </a:xfrm>
          <a:prstGeom prst="rect">
            <a:avLst/>
          </a:prstGeom>
        </p:spPr>
      </p:pic>
      <p:pic>
        <p:nvPicPr>
          <p:cNvPr id="16" name="Content Placeholder 4" descr="Man with solid fill">
            <a:extLst>
              <a:ext uri="{FF2B5EF4-FFF2-40B4-BE49-F238E27FC236}">
                <a16:creationId xmlns:a16="http://schemas.microsoft.com/office/drawing/2014/main" id="{628AED60-9D42-F217-23CE-562573C63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76" y="2715517"/>
            <a:ext cx="914400" cy="914400"/>
          </a:xfrm>
          <a:prstGeom prst="rect">
            <a:avLst/>
          </a:prstGeom>
        </p:spPr>
      </p:pic>
      <p:pic>
        <p:nvPicPr>
          <p:cNvPr id="17" name="Content Placeholder 4" descr="Man with solid fill">
            <a:extLst>
              <a:ext uri="{FF2B5EF4-FFF2-40B4-BE49-F238E27FC236}">
                <a16:creationId xmlns:a16="http://schemas.microsoft.com/office/drawing/2014/main" id="{0C168404-985B-99C9-F1F6-E0F0E1321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376" y="2715517"/>
            <a:ext cx="914400" cy="914400"/>
          </a:xfrm>
          <a:prstGeom prst="rect">
            <a:avLst/>
          </a:prstGeom>
        </p:spPr>
      </p:pic>
      <p:pic>
        <p:nvPicPr>
          <p:cNvPr id="18" name="Content Placeholder 4" descr="Man with solid fill">
            <a:extLst>
              <a:ext uri="{FF2B5EF4-FFF2-40B4-BE49-F238E27FC236}">
                <a16:creationId xmlns:a16="http://schemas.microsoft.com/office/drawing/2014/main" id="{4054AE0C-8462-4CDC-63B8-7F7895DC0A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6576" y="2715517"/>
            <a:ext cx="914400" cy="914400"/>
          </a:xfrm>
          <a:prstGeom prst="rect">
            <a:avLst/>
          </a:prstGeom>
        </p:spPr>
      </p:pic>
      <p:pic>
        <p:nvPicPr>
          <p:cNvPr id="19" name="Content Placeholder 4" descr="Man with solid fill">
            <a:extLst>
              <a:ext uri="{FF2B5EF4-FFF2-40B4-BE49-F238E27FC236}">
                <a16:creationId xmlns:a16="http://schemas.microsoft.com/office/drawing/2014/main" id="{4730BD7F-8713-A26C-E30F-33BAC80F3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3776" y="2715517"/>
            <a:ext cx="914400" cy="914400"/>
          </a:xfrm>
          <a:prstGeom prst="rect">
            <a:avLst/>
          </a:prstGeom>
        </p:spPr>
      </p:pic>
      <p:pic>
        <p:nvPicPr>
          <p:cNvPr id="20" name="Content Placeholder 4" descr="Man with solid fill">
            <a:extLst>
              <a:ext uri="{FF2B5EF4-FFF2-40B4-BE49-F238E27FC236}">
                <a16:creationId xmlns:a16="http://schemas.microsoft.com/office/drawing/2014/main" id="{A56D98FE-47A5-4AB9-0040-B0BB51C87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976" y="2715517"/>
            <a:ext cx="914400" cy="914400"/>
          </a:xfrm>
          <a:prstGeom prst="rect">
            <a:avLst/>
          </a:prstGeom>
        </p:spPr>
      </p:pic>
      <p:pic>
        <p:nvPicPr>
          <p:cNvPr id="21" name="Content Placeholder 4" descr="Man with solid fill">
            <a:extLst>
              <a:ext uri="{FF2B5EF4-FFF2-40B4-BE49-F238E27FC236}">
                <a16:creationId xmlns:a16="http://schemas.microsoft.com/office/drawing/2014/main" id="{7D10BD62-D54C-9B78-9720-9FEAEF4B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8176" y="2715517"/>
            <a:ext cx="914400" cy="914400"/>
          </a:xfrm>
          <a:prstGeom prst="rect">
            <a:avLst/>
          </a:prstGeom>
        </p:spPr>
      </p:pic>
      <p:pic>
        <p:nvPicPr>
          <p:cNvPr id="22" name="Content Placeholder 4" descr="Man with solid fill">
            <a:extLst>
              <a:ext uri="{FF2B5EF4-FFF2-40B4-BE49-F238E27FC236}">
                <a16:creationId xmlns:a16="http://schemas.microsoft.com/office/drawing/2014/main" id="{40B55E55-1D60-4CB0-5CE8-5D08A2331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5376" y="2715517"/>
            <a:ext cx="914400" cy="914400"/>
          </a:xfrm>
          <a:prstGeom prst="rect">
            <a:avLst/>
          </a:prstGeom>
        </p:spPr>
      </p:pic>
      <p:pic>
        <p:nvPicPr>
          <p:cNvPr id="39" name="Content Placeholder 4" descr="Man with solid fill">
            <a:extLst>
              <a:ext uri="{FF2B5EF4-FFF2-40B4-BE49-F238E27FC236}">
                <a16:creationId xmlns:a16="http://schemas.microsoft.com/office/drawing/2014/main" id="{AE22839A-473B-0535-5B27-521B4D633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976" y="3629917"/>
            <a:ext cx="914400" cy="914400"/>
          </a:xfrm>
          <a:prstGeom prst="rect">
            <a:avLst/>
          </a:prstGeom>
        </p:spPr>
      </p:pic>
      <p:pic>
        <p:nvPicPr>
          <p:cNvPr id="40" name="Content Placeholder 4" descr="Man with solid fill">
            <a:extLst>
              <a:ext uri="{FF2B5EF4-FFF2-40B4-BE49-F238E27FC236}">
                <a16:creationId xmlns:a16="http://schemas.microsoft.com/office/drawing/2014/main" id="{BFD3AA97-DF02-32C6-1734-55EA1A6E5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2176" y="3629917"/>
            <a:ext cx="914400" cy="914400"/>
          </a:xfrm>
          <a:prstGeom prst="rect">
            <a:avLst/>
          </a:prstGeom>
        </p:spPr>
      </p:pic>
      <p:pic>
        <p:nvPicPr>
          <p:cNvPr id="41" name="Content Placeholder 4" descr="Man with solid fill">
            <a:extLst>
              <a:ext uri="{FF2B5EF4-FFF2-40B4-BE49-F238E27FC236}">
                <a16:creationId xmlns:a16="http://schemas.microsoft.com/office/drawing/2014/main" id="{19DBEA04-5D8C-F6B6-5BEF-709E6EECF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9376" y="3629917"/>
            <a:ext cx="914400" cy="914400"/>
          </a:xfrm>
          <a:prstGeom prst="rect">
            <a:avLst/>
          </a:prstGeom>
        </p:spPr>
      </p:pic>
      <p:pic>
        <p:nvPicPr>
          <p:cNvPr id="42" name="Content Placeholder 4" descr="Man with solid fill">
            <a:extLst>
              <a:ext uri="{FF2B5EF4-FFF2-40B4-BE49-F238E27FC236}">
                <a16:creationId xmlns:a16="http://schemas.microsoft.com/office/drawing/2014/main" id="{B0AABDC8-B1FC-F9C7-C5B3-FA5A90375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6576" y="3629917"/>
            <a:ext cx="914400" cy="914400"/>
          </a:xfrm>
          <a:prstGeom prst="rect">
            <a:avLst/>
          </a:prstGeom>
        </p:spPr>
      </p:pic>
      <p:pic>
        <p:nvPicPr>
          <p:cNvPr id="43" name="Content Placeholder 4" descr="Man with solid fill">
            <a:extLst>
              <a:ext uri="{FF2B5EF4-FFF2-40B4-BE49-F238E27FC236}">
                <a16:creationId xmlns:a16="http://schemas.microsoft.com/office/drawing/2014/main" id="{1EE493AC-AE15-41F0-5EB9-3F99147DF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93776" y="3629917"/>
            <a:ext cx="914400" cy="914400"/>
          </a:xfrm>
          <a:prstGeom prst="rect">
            <a:avLst/>
          </a:prstGeom>
        </p:spPr>
      </p:pic>
      <p:pic>
        <p:nvPicPr>
          <p:cNvPr id="44" name="Content Placeholder 4" descr="Man with solid fill">
            <a:extLst>
              <a:ext uri="{FF2B5EF4-FFF2-40B4-BE49-F238E27FC236}">
                <a16:creationId xmlns:a16="http://schemas.microsoft.com/office/drawing/2014/main" id="{B5CCBBC9-C526-8A0B-F4E8-FAA0C31E7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976" y="3629917"/>
            <a:ext cx="914400" cy="914400"/>
          </a:xfrm>
          <a:prstGeom prst="rect">
            <a:avLst/>
          </a:prstGeom>
        </p:spPr>
      </p:pic>
      <p:pic>
        <p:nvPicPr>
          <p:cNvPr id="45" name="Content Placeholder 4" descr="Man with solid fill">
            <a:extLst>
              <a:ext uri="{FF2B5EF4-FFF2-40B4-BE49-F238E27FC236}">
                <a16:creationId xmlns:a16="http://schemas.microsoft.com/office/drawing/2014/main" id="{A2921302-A37C-C5DA-FE3B-EFBE35173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8176" y="3629917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DFFF9675-DFDE-715A-996F-2474B2C507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0466" y="2029407"/>
                <a:ext cx="7183016" cy="13995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m:rPr>
                          <m:nor/>
                        </m:rPr>
                        <a:rPr lang="en-GB" altLang="ja-JP" dirty="0" smtClean="0">
                          <a:latin typeface="+mj-lt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everyone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'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birthday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different</m:t>
                      </m:r>
                      <m:r>
                        <m:rPr>
                          <m:nor/>
                        </m:rPr>
                        <a:rPr lang="en-GB" altLang="ja-JP" dirty="0" smtClean="0">
                          <a:latin typeface="+mj-lt"/>
                          <a:ea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altLang="ja-JP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GB" altLang="ja-JP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365</m:t>
                          </m:r>
                        </m:den>
                      </m:f>
                      <m:r>
                        <m:rPr>
                          <m:nor/>
                        </m:rPr>
                        <a:rPr lang="en-GB" altLang="ja-JP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altLang="ja-JP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365</m:t>
                          </m:r>
                        </m:den>
                      </m:f>
                      <m:r>
                        <m:rPr>
                          <m:nor/>
                        </m:rPr>
                        <a:rPr lang="en-GB" altLang="ja-JP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altLang="ja-JP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altLang="ja-JP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</m:t>
                          </m:r>
                          <m:r>
                            <m:rPr>
                              <m:nor/>
                            </m:rPr>
                            <a:rPr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altLang="ja-JP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365</m:t>
                          </m:r>
                        </m:den>
                      </m:f>
                      <m:r>
                        <m:rPr>
                          <m:nor/>
                        </m:rPr>
                        <a:rPr lang="en-GB" altLang="ja-JP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r>
                        <m:rPr>
                          <m:nor/>
                        </m:rPr>
                        <a:rPr lang="en-GB" altLang="ja-JP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⋯</m:t>
                      </m:r>
                      <m:r>
                        <m:rPr>
                          <m:nor/>
                        </m:rPr>
                        <a:rPr lang="en-GB" altLang="ja-JP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altLang="ja-JP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altLang="ja-JP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GB" altLang="ja-JP" b="0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altLang="ja-JP" i="0" dirty="0" smtClean="0">
                              <a:latin typeface="+mj-lt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365</m:t>
                          </m:r>
                        </m:den>
                      </m:f>
                      <m:r>
                        <a:rPr lang="en-GB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altLang="ja-JP" b="0" i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0.493</m:t>
                      </m:r>
                    </m:oMath>
                  </m:oMathPara>
                </a14:m>
                <a:br>
                  <a:rPr lang="en-GB" altLang="ja-JP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:endParaRPr lang="en-GB" altLang="ja-JP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5" name="Content Placeholder 2">
                <a:extLst>
                  <a:ext uri="{FF2B5EF4-FFF2-40B4-BE49-F238E27FC236}">
                    <a16:creationId xmlns:a16="http://schemas.microsoft.com/office/drawing/2014/main" id="{DFFF9675-DFDE-715A-996F-2474B2C50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466" y="2029407"/>
                <a:ext cx="7183016" cy="1399593"/>
              </a:xfrm>
              <a:prstGeom prst="rect">
                <a:avLst/>
              </a:prstGeom>
              <a:blipFill>
                <a:blip r:embed="rId4"/>
                <a:stretch>
                  <a:fillRect t="-217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DF73865F-8FB6-77A6-F61B-D06A1C2F7F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00466" y="3699278"/>
                <a:ext cx="7183016" cy="13995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r>
                        <m:rPr>
                          <m:nor/>
                        </m:rPr>
                        <a:rPr lang="en-GB" altLang="ja-JP" dirty="0" smtClean="0">
                          <a:latin typeface="+mj-lt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some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pair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has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the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same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</a:rPr>
                        <m:t>birthday</m:t>
                      </m:r>
                      <m:r>
                        <m:rPr>
                          <m:nor/>
                        </m:rPr>
                        <a:rPr lang="en-GB" altLang="ja-JP" dirty="0" smtClean="0">
                          <a:latin typeface="+mj-lt"/>
                          <a:ea typeface="Cambria Math" panose="02040503050406030204" pitchFamily="18" charset="0"/>
                        </a:rPr>
                        <m:t>)</m:t>
                      </m:r>
                    </m:oMath>
                    <m:oMath xmlns:m="http://schemas.openxmlformats.org/officeDocument/2006/math">
                      <m:r>
                        <m:rPr>
                          <m:aln/>
                        </m:rPr>
                        <a:rPr lang="en-GB" altLang="ja-JP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altLang="ja-JP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GB" altLang="ja-JP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GB" altLang="ja-JP" b="0" i="0" dirty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0.493</m:t>
                      </m:r>
                      <m:r>
                        <a:rPr lang="en-GB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altLang="ja-JP" b="0" i="0" smtClean="0">
                          <a:latin typeface="+mj-lt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0.507</m:t>
                      </m:r>
                    </m:oMath>
                  </m:oMathPara>
                </a14:m>
                <a:br>
                  <a:rPr lang="en-GB" altLang="ja-JP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:endParaRPr lang="en-GB" altLang="ja-JP" dirty="0">
                  <a:latin typeface="+mj-lt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Content Placeholder 2">
                <a:extLst>
                  <a:ext uri="{FF2B5EF4-FFF2-40B4-BE49-F238E27FC236}">
                    <a16:creationId xmlns:a16="http://schemas.microsoft.com/office/drawing/2014/main" id="{DF73865F-8FB6-77A6-F61B-D06A1C2F7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466" y="3699278"/>
                <a:ext cx="7183016" cy="1399593"/>
              </a:xfrm>
              <a:prstGeom prst="rect">
                <a:avLst/>
              </a:prstGeom>
              <a:blipFill>
                <a:blip r:embed="rId5"/>
                <a:stretch>
                  <a:fillRect t="-34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68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192774-DA42-E385-A0A9-DBB1BB4E4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46" y="1173146"/>
            <a:ext cx="7899044" cy="382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1EC8E2-ABD4-EE17-FEC8-C43F3D190844}"/>
              </a:ext>
            </a:extLst>
          </p:cNvPr>
          <p:cNvSpPr txBox="1"/>
          <p:nvPr/>
        </p:nvSpPr>
        <p:spPr>
          <a:xfrm>
            <a:off x="2655961" y="5018080"/>
            <a:ext cx="697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GB" altLang="ja-JP" i="1" dirty="0"/>
              <a:t>Source: Department of Statistics, Ministry of Economy Malaysia</a:t>
            </a:r>
            <a:endParaRPr kumimoji="1" lang="ja-JP" altLang="en-US" i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D7392-58F3-2D60-44A4-E14286DC9970}"/>
              </a:ext>
            </a:extLst>
          </p:cNvPr>
          <p:cNvCxnSpPr/>
          <p:nvPr/>
        </p:nvCxnSpPr>
        <p:spPr>
          <a:xfrm flipV="1">
            <a:off x="3396343" y="1707502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D8CB46-887B-D0E7-A18D-27CB3D474B17}"/>
              </a:ext>
            </a:extLst>
          </p:cNvPr>
          <p:cNvCxnSpPr/>
          <p:nvPr/>
        </p:nvCxnSpPr>
        <p:spPr>
          <a:xfrm flipV="1">
            <a:off x="4024604" y="1707501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7239DF-F392-0DCC-D1A4-9D44A8BA9E4C}"/>
              </a:ext>
            </a:extLst>
          </p:cNvPr>
          <p:cNvCxnSpPr/>
          <p:nvPr/>
        </p:nvCxnSpPr>
        <p:spPr>
          <a:xfrm flipV="1">
            <a:off x="4643535" y="1707500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98055D-6406-75DF-777C-498ED3B74351}"/>
              </a:ext>
            </a:extLst>
          </p:cNvPr>
          <p:cNvCxnSpPr/>
          <p:nvPr/>
        </p:nvCxnSpPr>
        <p:spPr>
          <a:xfrm flipV="1">
            <a:off x="5278016" y="1707499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B80676-5EB6-E3EA-20FC-D61F86F510DF}"/>
              </a:ext>
            </a:extLst>
          </p:cNvPr>
          <p:cNvCxnSpPr/>
          <p:nvPr/>
        </p:nvCxnSpPr>
        <p:spPr>
          <a:xfrm flipV="1">
            <a:off x="5912498" y="1707498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6FDDB6-1120-BD94-8EFE-C82F4BB0211B}"/>
              </a:ext>
            </a:extLst>
          </p:cNvPr>
          <p:cNvCxnSpPr/>
          <p:nvPr/>
        </p:nvCxnSpPr>
        <p:spPr>
          <a:xfrm flipV="1">
            <a:off x="6518988" y="1707497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455465-0BB4-7194-E2FF-95153D3F72CA}"/>
              </a:ext>
            </a:extLst>
          </p:cNvPr>
          <p:cNvCxnSpPr/>
          <p:nvPr/>
        </p:nvCxnSpPr>
        <p:spPr>
          <a:xfrm flipV="1">
            <a:off x="7153469" y="1707496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F5039BC-7623-ADCE-8219-B9AC9D122461}"/>
              </a:ext>
            </a:extLst>
          </p:cNvPr>
          <p:cNvCxnSpPr/>
          <p:nvPr/>
        </p:nvCxnSpPr>
        <p:spPr>
          <a:xfrm flipV="1">
            <a:off x="7787951" y="1707496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07D93B3-20E6-6CA4-F2B6-1B91E0D5FDF5}"/>
              </a:ext>
            </a:extLst>
          </p:cNvPr>
          <p:cNvCxnSpPr/>
          <p:nvPr/>
        </p:nvCxnSpPr>
        <p:spPr>
          <a:xfrm flipV="1">
            <a:off x="8413102" y="1707495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D9937B-9AF0-300D-B958-30C4C6F8A66C}"/>
              </a:ext>
            </a:extLst>
          </p:cNvPr>
          <p:cNvCxnSpPr/>
          <p:nvPr/>
        </p:nvCxnSpPr>
        <p:spPr>
          <a:xfrm flipV="1">
            <a:off x="9038253" y="1707494"/>
            <a:ext cx="0" cy="26965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2A527E-9995-1C38-9F36-ACE80FF25DA5}"/>
              </a:ext>
            </a:extLst>
          </p:cNvPr>
          <p:cNvCxnSpPr>
            <a:cxnSpLocks/>
          </p:cNvCxnSpPr>
          <p:nvPr/>
        </p:nvCxnSpPr>
        <p:spPr>
          <a:xfrm flipV="1">
            <a:off x="3184849" y="2304103"/>
            <a:ext cx="0" cy="209993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5703D3-B03D-CC03-2577-1B2B7ABAD4CD}"/>
              </a:ext>
            </a:extLst>
          </p:cNvPr>
          <p:cNvCxnSpPr>
            <a:cxnSpLocks/>
          </p:cNvCxnSpPr>
          <p:nvPr/>
        </p:nvCxnSpPr>
        <p:spPr>
          <a:xfrm flipV="1">
            <a:off x="3803780" y="2237225"/>
            <a:ext cx="0" cy="21668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1A4481-9529-69BF-F44A-1EBE7501A20E}"/>
              </a:ext>
            </a:extLst>
          </p:cNvPr>
          <p:cNvCxnSpPr>
            <a:cxnSpLocks/>
          </p:cNvCxnSpPr>
          <p:nvPr/>
        </p:nvCxnSpPr>
        <p:spPr>
          <a:xfrm flipV="1">
            <a:off x="4428930" y="2237225"/>
            <a:ext cx="0" cy="21668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013B73-AC52-6D01-EFCF-C50BCAF42917}"/>
              </a:ext>
            </a:extLst>
          </p:cNvPr>
          <p:cNvCxnSpPr>
            <a:cxnSpLocks/>
          </p:cNvCxnSpPr>
          <p:nvPr/>
        </p:nvCxnSpPr>
        <p:spPr>
          <a:xfrm flipV="1">
            <a:off x="5054081" y="2237225"/>
            <a:ext cx="0" cy="216681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6179D2-2531-F950-0FFA-5505BB4D28A8}"/>
              </a:ext>
            </a:extLst>
          </p:cNvPr>
          <p:cNvCxnSpPr>
            <a:cxnSpLocks/>
          </p:cNvCxnSpPr>
          <p:nvPr/>
        </p:nvCxnSpPr>
        <p:spPr>
          <a:xfrm flipV="1">
            <a:off x="5688563" y="2197359"/>
            <a:ext cx="0" cy="220668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D3EB3BD-18CC-2C5B-48A6-3ADA8C5F0749}"/>
              </a:ext>
            </a:extLst>
          </p:cNvPr>
          <p:cNvCxnSpPr>
            <a:cxnSpLocks/>
          </p:cNvCxnSpPr>
          <p:nvPr/>
        </p:nvCxnSpPr>
        <p:spPr>
          <a:xfrm flipV="1">
            <a:off x="6304383" y="2129932"/>
            <a:ext cx="0" cy="227410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895D20F-5C3A-BA21-2A09-13930E0374B2}"/>
              </a:ext>
            </a:extLst>
          </p:cNvPr>
          <p:cNvCxnSpPr>
            <a:cxnSpLocks/>
          </p:cNvCxnSpPr>
          <p:nvPr/>
        </p:nvCxnSpPr>
        <p:spPr>
          <a:xfrm flipV="1">
            <a:off x="8804988" y="2250731"/>
            <a:ext cx="0" cy="21533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Connector 1028">
            <a:extLst>
              <a:ext uri="{FF2B5EF4-FFF2-40B4-BE49-F238E27FC236}">
                <a16:creationId xmlns:a16="http://schemas.microsoft.com/office/drawing/2014/main" id="{5F7AA777-A7EF-A265-F60E-FD3E080D7B0C}"/>
              </a:ext>
            </a:extLst>
          </p:cNvPr>
          <p:cNvCxnSpPr>
            <a:cxnSpLocks/>
          </p:cNvCxnSpPr>
          <p:nvPr/>
        </p:nvCxnSpPr>
        <p:spPr>
          <a:xfrm flipV="1">
            <a:off x="7063273" y="2250731"/>
            <a:ext cx="0" cy="21533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41A2D415-DA3F-9AA6-9818-D455FE77B017}"/>
              </a:ext>
            </a:extLst>
          </p:cNvPr>
          <p:cNvCxnSpPr>
            <a:cxnSpLocks/>
          </p:cNvCxnSpPr>
          <p:nvPr/>
        </p:nvCxnSpPr>
        <p:spPr>
          <a:xfrm flipV="1">
            <a:off x="7697754" y="2129931"/>
            <a:ext cx="0" cy="22741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8C01DC78-19E8-6E97-445E-B10734A1D0D5}"/>
              </a:ext>
            </a:extLst>
          </p:cNvPr>
          <p:cNvCxnSpPr>
            <a:cxnSpLocks/>
          </p:cNvCxnSpPr>
          <p:nvPr/>
        </p:nvCxnSpPr>
        <p:spPr>
          <a:xfrm flipV="1">
            <a:off x="8341567" y="2163645"/>
            <a:ext cx="0" cy="224039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279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3BF2-6646-85F6-8E16-038B33648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9A6D1-DDDE-DA2D-FE6F-13DCF417F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658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66B671-2584-4D49-5D22-FB3F7AFD1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435850"/>
            <a:ext cx="9144000" cy="2387600"/>
          </a:xfrm>
        </p:spPr>
        <p:txBody>
          <a:bodyPr>
            <a:normAutofit/>
          </a:bodyPr>
          <a:lstStyle/>
          <a:p>
            <a:r>
              <a:rPr lang="en-GB" altLang="ja-JP" sz="4000" dirty="0"/>
              <a:t>If birthday distributions are not uniform, the birthday paradox worsens!</a:t>
            </a:r>
            <a:endParaRPr lang="ja-JP" altLang="en-US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24BA332-48CD-33A7-2B15-A0CFD495A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783341"/>
              </p:ext>
            </p:extLst>
          </p:nvPr>
        </p:nvGraphicFramePr>
        <p:xfrm>
          <a:off x="6798716" y="2393510"/>
          <a:ext cx="3869284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4642">
                  <a:extLst>
                    <a:ext uri="{9D8B030D-6E8A-4147-A177-3AD203B41FA5}">
                      <a16:colId xmlns:a16="http://schemas.microsoft.com/office/drawing/2014/main" val="4054303236"/>
                    </a:ext>
                  </a:extLst>
                </a:gridCol>
                <a:gridCol w="1934642">
                  <a:extLst>
                    <a:ext uri="{9D8B030D-6E8A-4147-A177-3AD203B41FA5}">
                      <a16:colId xmlns:a16="http://schemas.microsoft.com/office/drawing/2014/main" val="1925751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#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Probability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0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23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50.7%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30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70.6%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738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40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89.1%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7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97.0%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63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55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98.6%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264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60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99.5%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0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70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&gt; 99.9%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750354"/>
                  </a:ext>
                </a:extLst>
              </a:tr>
            </a:tbl>
          </a:graphicData>
        </a:graphic>
      </p:graphicFrame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9161AF7E-706E-F341-0406-E30DEED71A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74971"/>
              </p:ext>
            </p:extLst>
          </p:nvPr>
        </p:nvGraphicFramePr>
        <p:xfrm>
          <a:off x="1524000" y="2393510"/>
          <a:ext cx="3869284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34642">
                  <a:extLst>
                    <a:ext uri="{9D8B030D-6E8A-4147-A177-3AD203B41FA5}">
                      <a16:colId xmlns:a16="http://schemas.microsoft.com/office/drawing/2014/main" val="4054303236"/>
                    </a:ext>
                  </a:extLst>
                </a:gridCol>
                <a:gridCol w="1934642">
                  <a:extLst>
                    <a:ext uri="{9D8B030D-6E8A-4147-A177-3AD203B41FA5}">
                      <a16:colId xmlns:a16="http://schemas.microsoft.com/office/drawing/2014/main" val="1925751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#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Probability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07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23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50.7%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0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30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70.6%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738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40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89.1%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72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97.0%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63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55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98.6%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264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60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99.5%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07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70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400" dirty="0"/>
                        <a:t>99.9%</a:t>
                      </a:r>
                      <a:endParaRPr kumimoji="1" lang="ja-JP" alt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750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950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B3555-58A0-AF85-73B9-D165D7529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8613"/>
            <a:ext cx="9144000" cy="2387600"/>
          </a:xfrm>
        </p:spPr>
        <p:txBody>
          <a:bodyPr>
            <a:normAutofit/>
          </a:bodyPr>
          <a:lstStyle/>
          <a:p>
            <a:r>
              <a:rPr lang="en-GB" altLang="ja-JP" sz="4400" dirty="0"/>
              <a:t>Penny has two children. One of them is a girl. What’s the probability that the other child is a boy? </a:t>
            </a:r>
            <a:endParaRPr lang="ja-JP" alt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545F9-C309-16ED-2693-24F66772943D}"/>
              </a:ext>
            </a:extLst>
          </p:cNvPr>
          <p:cNvSpPr txBox="1"/>
          <p:nvPr/>
        </p:nvSpPr>
        <p:spPr>
          <a:xfrm>
            <a:off x="3543057" y="4403854"/>
            <a:ext cx="5105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GB" altLang="ja-JP" dirty="0"/>
              <a:t>(Assume boy-girl probability is 50-50. and the </a:t>
            </a:r>
          </a:p>
          <a:p>
            <a:pPr algn="ctr"/>
            <a:r>
              <a:rPr kumimoji="1" lang="en-GB" altLang="ja-JP" dirty="0"/>
              <a:t>sexes of different children are </a:t>
            </a:r>
            <a:r>
              <a:rPr lang="en-GB" altLang="ja-JP" dirty="0"/>
              <a:t>independent</a:t>
            </a:r>
            <a:r>
              <a:rPr kumimoji="1" lang="en-GB" altLang="ja-JP" dirty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96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F2C9-8455-96E0-4BD0-6F6900A74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27188"/>
            <a:ext cx="9144000" cy="2387600"/>
          </a:xfrm>
        </p:spPr>
        <p:txBody>
          <a:bodyPr>
            <a:normAutofit/>
          </a:bodyPr>
          <a:lstStyle/>
          <a:p>
            <a:r>
              <a:rPr lang="en-GB" altLang="ja-JP" sz="9600" dirty="0"/>
              <a:t>1/2 ?			2/3?</a:t>
            </a:r>
            <a:endParaRPr kumimoji="1" lang="ja-JP" altLang="en-US" sz="9600" dirty="0"/>
          </a:p>
        </p:txBody>
      </p:sp>
    </p:spTree>
    <p:extLst>
      <p:ext uri="{BB962C8B-B14F-4D97-AF65-F5344CB8AC3E}">
        <p14:creationId xmlns:p14="http://schemas.microsoft.com/office/powerpoint/2010/main" val="30284191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A995E-6204-EDBF-758B-2D0822D9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0A73-EA6E-7FD7-EF85-837095975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E1636E66-C0D9-EEEA-1391-26078B432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705524"/>
              </p:ext>
            </p:extLst>
          </p:nvPr>
        </p:nvGraphicFramePr>
        <p:xfrm>
          <a:off x="1869232" y="1977409"/>
          <a:ext cx="3589177" cy="31367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9177">
                  <a:extLst>
                    <a:ext uri="{9D8B030D-6E8A-4147-A177-3AD203B41FA5}">
                      <a16:colId xmlns:a16="http://schemas.microsoft.com/office/drawing/2014/main" val="4054303236"/>
                    </a:ext>
                  </a:extLst>
                </a:gridCol>
              </a:tblGrid>
              <a:tr h="62218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3300" dirty="0"/>
                        <a:t>Possibilities</a:t>
                      </a:r>
                      <a:endParaRPr kumimoji="1" lang="ja-JP" altLang="en-US" sz="3300" dirty="0"/>
                    </a:p>
                  </a:txBody>
                  <a:tcPr marL="124436" marR="124436" marT="62218" marB="622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07149"/>
                  </a:ext>
                </a:extLst>
              </a:tr>
              <a:tr h="62218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3300" dirty="0"/>
                        <a:t>BB</a:t>
                      </a:r>
                      <a:endParaRPr kumimoji="1" lang="ja-JP" altLang="en-US" sz="3300" dirty="0"/>
                    </a:p>
                  </a:txBody>
                  <a:tcPr marL="124436" marR="124436" marT="62218" marB="622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0780"/>
                  </a:ext>
                </a:extLst>
              </a:tr>
              <a:tr h="62218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3300" dirty="0"/>
                        <a:t>BG</a:t>
                      </a:r>
                      <a:endParaRPr kumimoji="1" lang="ja-JP" altLang="en-US" sz="3300" dirty="0"/>
                    </a:p>
                  </a:txBody>
                  <a:tcPr marL="124436" marR="124436" marT="62218" marB="622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738606"/>
                  </a:ext>
                </a:extLst>
              </a:tr>
              <a:tr h="62218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3300" dirty="0"/>
                        <a:t>GB</a:t>
                      </a:r>
                      <a:endParaRPr kumimoji="1" lang="ja-JP" altLang="en-US" sz="3300" dirty="0"/>
                    </a:p>
                  </a:txBody>
                  <a:tcPr marL="124436" marR="124436" marT="62218" marB="622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72708"/>
                  </a:ext>
                </a:extLst>
              </a:tr>
              <a:tr h="622180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3300" dirty="0"/>
                        <a:t>GG</a:t>
                      </a:r>
                      <a:endParaRPr kumimoji="1" lang="ja-JP" altLang="en-US" sz="3300" dirty="0"/>
                    </a:p>
                  </a:txBody>
                  <a:tcPr marL="124436" marR="124436" marT="62218" marB="622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63976"/>
                  </a:ext>
                </a:extLst>
              </a:tr>
            </a:tbl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F369278C-1B2E-C2E0-09C9-D0E61390C9B0}"/>
              </a:ext>
            </a:extLst>
          </p:cNvPr>
          <p:cNvSpPr/>
          <p:nvPr/>
        </p:nvSpPr>
        <p:spPr>
          <a:xfrm flipH="1">
            <a:off x="6137989" y="3259713"/>
            <a:ext cx="1191208" cy="550518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75831F-9A4F-A3E3-60BB-451C8306D554}"/>
              </a:ext>
            </a:extLst>
          </p:cNvPr>
          <p:cNvSpPr/>
          <p:nvPr/>
        </p:nvSpPr>
        <p:spPr>
          <a:xfrm flipH="1">
            <a:off x="6137989" y="3911692"/>
            <a:ext cx="1191208" cy="550518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53A671AB-20DA-8FE0-43E2-491A94F901EC}"/>
              </a:ext>
            </a:extLst>
          </p:cNvPr>
          <p:cNvSpPr/>
          <p:nvPr/>
        </p:nvSpPr>
        <p:spPr>
          <a:xfrm flipH="1">
            <a:off x="6137989" y="4563671"/>
            <a:ext cx="1191208" cy="550518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8809BC-E363-6CEE-3D86-0C8A8F3BB307}"/>
              </a:ext>
            </a:extLst>
          </p:cNvPr>
          <p:cNvSpPr txBox="1">
            <a:spLocks/>
          </p:cNvSpPr>
          <p:nvPr/>
        </p:nvSpPr>
        <p:spPr>
          <a:xfrm>
            <a:off x="8225713" y="2993151"/>
            <a:ext cx="232643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9600" dirty="0"/>
              <a:t>2/3</a:t>
            </a:r>
            <a:endParaRPr lang="ja-JP" altLang="en-US" sz="9600" dirty="0"/>
          </a:p>
        </p:txBody>
      </p:sp>
    </p:spTree>
    <p:extLst>
      <p:ext uri="{BB962C8B-B14F-4D97-AF65-F5344CB8AC3E}">
        <p14:creationId xmlns:p14="http://schemas.microsoft.com/office/powerpoint/2010/main" val="1414510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2B3555-58A0-AF85-73B9-D165D7529F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784" y="945470"/>
            <a:ext cx="4167673" cy="2387600"/>
          </a:xfrm>
        </p:spPr>
        <p:txBody>
          <a:bodyPr>
            <a:normAutofit/>
          </a:bodyPr>
          <a:lstStyle/>
          <a:p>
            <a:r>
              <a:rPr lang="en-GB" altLang="ja-JP" sz="3200" dirty="0"/>
              <a:t>Penny has two children. One of them is a girl. What’s the probability that the other child is a boy? </a:t>
            </a:r>
            <a:endParaRPr lang="ja-JP" altLang="en-US" sz="3200" dirty="0"/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FADDC193-7EBB-9519-29DA-F53B954B0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508378"/>
              </p:ext>
            </p:extLst>
          </p:nvPr>
        </p:nvGraphicFramePr>
        <p:xfrm>
          <a:off x="1739166" y="3821370"/>
          <a:ext cx="2392652" cy="2091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92652">
                  <a:extLst>
                    <a:ext uri="{9D8B030D-6E8A-4147-A177-3AD203B41FA5}">
                      <a16:colId xmlns:a16="http://schemas.microsoft.com/office/drawing/2014/main" val="4054303236"/>
                    </a:ext>
                  </a:extLst>
                </a:gridCol>
              </a:tblGrid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Possibilities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07149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BB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0780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BG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738606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GB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72708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GG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63976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13BE16EE-7AA0-7ACE-7E10-314F4F9A5AC5}"/>
              </a:ext>
            </a:extLst>
          </p:cNvPr>
          <p:cNvSpPr/>
          <p:nvPr/>
        </p:nvSpPr>
        <p:spPr>
          <a:xfrm flipH="1">
            <a:off x="4496361" y="4693736"/>
            <a:ext cx="794095" cy="366992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6CC7742-A186-CD76-DBEF-B12E9F40D3AA}"/>
              </a:ext>
            </a:extLst>
          </p:cNvPr>
          <p:cNvSpPr/>
          <p:nvPr/>
        </p:nvSpPr>
        <p:spPr>
          <a:xfrm flipH="1">
            <a:off x="4496362" y="5108755"/>
            <a:ext cx="794095" cy="366992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B09419C-6466-F450-A1FA-C193CC53D35E}"/>
              </a:ext>
            </a:extLst>
          </p:cNvPr>
          <p:cNvSpPr/>
          <p:nvPr/>
        </p:nvSpPr>
        <p:spPr>
          <a:xfrm flipH="1">
            <a:off x="4496361" y="5523774"/>
            <a:ext cx="794095" cy="366992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B49C4358-4D2F-56F6-1991-F71D551309DE}"/>
              </a:ext>
            </a:extLst>
          </p:cNvPr>
          <p:cNvSpPr txBox="1">
            <a:spLocks/>
          </p:cNvSpPr>
          <p:nvPr/>
        </p:nvSpPr>
        <p:spPr>
          <a:xfrm>
            <a:off x="6096000" y="945470"/>
            <a:ext cx="416767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200" dirty="0"/>
              <a:t>Penny has two children. The younger is a girl. What’s the probability that the other child is a boy? </a:t>
            </a:r>
            <a:endParaRPr lang="ja-JP" altLang="en-US" sz="3200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19C868C6-8A72-86AC-150E-E8C7E65D1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65791"/>
              </p:ext>
            </p:extLst>
          </p:nvPr>
        </p:nvGraphicFramePr>
        <p:xfrm>
          <a:off x="6712382" y="3821370"/>
          <a:ext cx="2392652" cy="2091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92652">
                  <a:extLst>
                    <a:ext uri="{9D8B030D-6E8A-4147-A177-3AD203B41FA5}">
                      <a16:colId xmlns:a16="http://schemas.microsoft.com/office/drawing/2014/main" val="4054303236"/>
                    </a:ext>
                  </a:extLst>
                </a:gridCol>
              </a:tblGrid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Possibilities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607149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BB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630780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BG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9738606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GB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72708"/>
                  </a:ext>
                </a:extLst>
              </a:tr>
              <a:tr h="418214">
                <a:tc>
                  <a:txBody>
                    <a:bodyPr/>
                    <a:lstStyle/>
                    <a:p>
                      <a:pPr algn="ctr"/>
                      <a:r>
                        <a:rPr kumimoji="1" lang="en-GB" altLang="ja-JP" sz="2200" dirty="0"/>
                        <a:t>GG</a:t>
                      </a:r>
                      <a:endParaRPr kumimoji="1" lang="ja-JP" altLang="en-US" sz="2200" dirty="0"/>
                    </a:p>
                  </a:txBody>
                  <a:tcPr marL="82953" marR="82953" marT="41476" marB="4147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463976"/>
                  </a:ext>
                </a:extLst>
              </a:tr>
            </a:tbl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3C1C66CE-C4C7-A2E4-2623-FFF73BA5E048}"/>
              </a:ext>
            </a:extLst>
          </p:cNvPr>
          <p:cNvSpPr/>
          <p:nvPr/>
        </p:nvSpPr>
        <p:spPr>
          <a:xfrm flipH="1">
            <a:off x="9469578" y="5108755"/>
            <a:ext cx="794095" cy="366992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3072C75-CB6F-505C-E905-1D99A8F14150}"/>
              </a:ext>
            </a:extLst>
          </p:cNvPr>
          <p:cNvSpPr/>
          <p:nvPr/>
        </p:nvSpPr>
        <p:spPr>
          <a:xfrm flipH="1">
            <a:off x="9469577" y="5523774"/>
            <a:ext cx="794095" cy="366992"/>
          </a:xfrm>
          <a:prstGeom prst="rightArrow">
            <a:avLst>
              <a:gd name="adj1" fmla="val 43103"/>
              <a:gd name="adj2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7F9D943-9EEC-1C72-9419-8BA7ECCAF433}"/>
              </a:ext>
            </a:extLst>
          </p:cNvPr>
          <p:cNvSpPr txBox="1">
            <a:spLocks/>
          </p:cNvSpPr>
          <p:nvPr/>
        </p:nvSpPr>
        <p:spPr>
          <a:xfrm>
            <a:off x="4131818" y="3708108"/>
            <a:ext cx="1652511" cy="86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600" dirty="0"/>
              <a:t>2/3</a:t>
            </a:r>
            <a:endParaRPr lang="ja-JP" altLang="en-US" sz="36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295453-F2BA-63D3-2C38-D5D05E55E555}"/>
              </a:ext>
            </a:extLst>
          </p:cNvPr>
          <p:cNvSpPr txBox="1">
            <a:spLocks/>
          </p:cNvSpPr>
          <p:nvPr/>
        </p:nvSpPr>
        <p:spPr>
          <a:xfrm>
            <a:off x="9135574" y="3708108"/>
            <a:ext cx="1652511" cy="8617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600" dirty="0"/>
              <a:t>1/2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43430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6FFA13-2C96-2BF5-496A-906675C225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ja-JP" dirty="0"/>
              <a:t>Applications!</a:t>
            </a:r>
            <a:endParaRPr lang="ja-JP" alt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E70861A-7B19-D8D2-A95D-B5CEAEE6B0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88251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960F6-BBD8-4990-B950-9805D82B7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GB" altLang="ja-JP" dirty="0"/>
              <a:t>Weather Forecasting</a:t>
            </a:r>
            <a:endParaRPr kumimoji="1" lang="ja-JP" altLang="en-US" dirty="0"/>
          </a:p>
        </p:txBody>
      </p:sp>
      <p:pic>
        <p:nvPicPr>
          <p:cNvPr id="4098" name="Picture 2" descr="Houston weather forecast | khou.com">
            <a:extLst>
              <a:ext uri="{FF2B5EF4-FFF2-40B4-BE49-F238E27FC236}">
                <a16:creationId xmlns:a16="http://schemas.microsoft.com/office/drawing/2014/main" id="{984764DE-1894-87D7-77F6-5BD09C472B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835334"/>
            <a:ext cx="7791449" cy="438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791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3174-1FFA-A57E-DE8A-BF9888465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GB" altLang="ja-JP" dirty="0"/>
              <a:t>Understanding Gambling</a:t>
            </a:r>
            <a:endParaRPr kumimoji="1" lang="ja-JP" altLang="en-US" dirty="0"/>
          </a:p>
        </p:txBody>
      </p:sp>
      <p:pic>
        <p:nvPicPr>
          <p:cNvPr id="5122" name="Picture 2" descr="Understanding the Odds | American Scientist">
            <a:extLst>
              <a:ext uri="{FF2B5EF4-FFF2-40B4-BE49-F238E27FC236}">
                <a16:creationId xmlns:a16="http://schemas.microsoft.com/office/drawing/2014/main" id="{3E63A517-F918-CA15-1CF0-146B806E2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1"/>
          <a:stretch/>
        </p:blipFill>
        <p:spPr bwMode="auto">
          <a:xfrm>
            <a:off x="838200" y="2416037"/>
            <a:ext cx="5123467" cy="312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rstanding the Odds | American Scientist">
            <a:extLst>
              <a:ext uri="{FF2B5EF4-FFF2-40B4-BE49-F238E27FC236}">
                <a16:creationId xmlns:a16="http://schemas.microsoft.com/office/drawing/2014/main" id="{BD6528D3-F9E9-31BD-7585-FE6D9AE0E6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85"/>
          <a:stretch/>
        </p:blipFill>
        <p:spPr bwMode="auto">
          <a:xfrm>
            <a:off x="6515100" y="2198522"/>
            <a:ext cx="4838700" cy="35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16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A413E-AC64-6A04-B077-576E72A8C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GB" altLang="ja-JP" dirty="0"/>
              <a:t>Actuarial Science / Insurance Policies</a:t>
            </a:r>
            <a:endParaRPr kumimoji="1" lang="ja-JP" altLang="en-US" dirty="0"/>
          </a:p>
        </p:txBody>
      </p:sp>
      <p:pic>
        <p:nvPicPr>
          <p:cNvPr id="6146" name="Picture 2" descr="Solved 1.5-4. Assume that an insurance company knows the | Chegg.com">
            <a:extLst>
              <a:ext uri="{FF2B5EF4-FFF2-40B4-BE49-F238E27FC236}">
                <a16:creationId xmlns:a16="http://schemas.microsoft.com/office/drawing/2014/main" id="{AF90FDFF-CE32-5624-AD08-58C8E954A8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2218"/>
          <a:stretch/>
        </p:blipFill>
        <p:spPr bwMode="auto">
          <a:xfrm>
            <a:off x="1804680" y="2028824"/>
            <a:ext cx="8582639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5324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B0BC-8D14-4DAE-E5F0-F1A728F2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65" y="365125"/>
            <a:ext cx="11056775" cy="1325563"/>
          </a:xfrm>
        </p:spPr>
        <p:txBody>
          <a:bodyPr/>
          <a:lstStyle/>
          <a:p>
            <a:pPr algn="ctr"/>
            <a:r>
              <a:rPr kumimoji="1" lang="en-GB" altLang="ja-JP" dirty="0"/>
              <a:t>Statistical Mechanics: Particle Behaviour</a:t>
            </a:r>
            <a:endParaRPr kumimoji="1" lang="ja-JP" altLang="en-US" dirty="0"/>
          </a:p>
        </p:txBody>
      </p:sp>
      <p:pic>
        <p:nvPicPr>
          <p:cNvPr id="2050" name="Picture 2" descr="Maxwell-Boltzmann distribution – TikZ.net">
            <a:extLst>
              <a:ext uri="{FF2B5EF4-FFF2-40B4-BE49-F238E27FC236}">
                <a16:creationId xmlns:a16="http://schemas.microsoft.com/office/drawing/2014/main" id="{1EEB37FB-1AE4-1F40-CFA1-32CA256DD0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7" y="1690688"/>
            <a:ext cx="689064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378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F1EB-3FFE-8125-0CD7-A69BA2B20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37519"/>
            <a:ext cx="9144000" cy="3382962"/>
          </a:xfrm>
        </p:spPr>
        <p:txBody>
          <a:bodyPr>
            <a:normAutofit fontScale="90000"/>
          </a:bodyPr>
          <a:lstStyle/>
          <a:p>
            <a:r>
              <a:rPr kumimoji="1" lang="en-GB" altLang="ja-JP" dirty="0"/>
              <a:t>Write down a whole number from 1 to 10 at random</a:t>
            </a:r>
            <a:br>
              <a:rPr kumimoji="1" lang="en-GB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95259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ABDCB-7ED3-C53C-C655-BF75AE44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GB" altLang="ja-JP" dirty="0"/>
              <a:t>Quantum Mechanics: Electron Orbitals</a:t>
            </a:r>
            <a:endParaRPr kumimoji="1" lang="ja-JP" altLang="en-US" dirty="0"/>
          </a:p>
        </p:txBody>
      </p:sp>
      <p:pic>
        <p:nvPicPr>
          <p:cNvPr id="3074" name="Picture 2" descr="Why aren't there any orbitals after s, p, d and f? : r/askscience">
            <a:extLst>
              <a:ext uri="{FF2B5EF4-FFF2-40B4-BE49-F238E27FC236}">
                <a16:creationId xmlns:a16="http://schemas.microsoft.com/office/drawing/2014/main" id="{4FE68778-036A-1DE4-EB5C-5DB42292A4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144" y="1794717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5614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ubwaysurfers GIFs - Get the best GIF on GIPHY">
            <a:extLst>
              <a:ext uri="{FF2B5EF4-FFF2-40B4-BE49-F238E27FC236}">
                <a16:creationId xmlns:a16="http://schemas.microsoft.com/office/drawing/2014/main" id="{D12D8FAB-03AE-67EC-C23C-C40A055FD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BA1165-4951-285A-8A3E-3C2AC860F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5505"/>
            <a:ext cx="9144000" cy="2387600"/>
          </a:xfrm>
        </p:spPr>
        <p:txBody>
          <a:bodyPr>
            <a:normAutofit/>
          </a:bodyPr>
          <a:lstStyle/>
          <a:p>
            <a:r>
              <a:rPr lang="en-GB" altLang="ja-JP" sz="1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You!</a:t>
            </a:r>
            <a:endParaRPr lang="ja-JP" altLang="en-US" sz="115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2DC7DEE-A3C8-A084-EC12-96A41220D8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9269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8E54A-B3B2-62F8-CAC5-F8DAB02DB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4278" y="1524000"/>
            <a:ext cx="9461240" cy="2387600"/>
          </a:xfrm>
        </p:spPr>
        <p:txBody>
          <a:bodyPr>
            <a:normAutofit/>
          </a:bodyPr>
          <a:lstStyle/>
          <a:p>
            <a:r>
              <a:rPr lang="en-GB" altLang="ja-JP" dirty="0"/>
              <a:t>Flip a fair coin in your</a:t>
            </a:r>
            <a:br>
              <a:rPr lang="en-GB" altLang="ja-JP" dirty="0"/>
            </a:br>
            <a:r>
              <a:rPr lang="en-GB" altLang="ja-JP" dirty="0"/>
              <a:t>head 10 times</a:t>
            </a:r>
            <a:endParaRPr lang="ja-JP" alt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AAD21F7-F415-B2E3-A901-D2CA7523CF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11600"/>
            <a:ext cx="9144000" cy="1346200"/>
          </a:xfrm>
        </p:spPr>
        <p:txBody>
          <a:bodyPr/>
          <a:lstStyle/>
          <a:p>
            <a:r>
              <a:rPr lang="en-GB" altLang="ja-JP" dirty="0"/>
              <a:t>E.g. HTTHTHTTHH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5612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6CB90-CE31-8006-B2D8-FCBC64D45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1872764"/>
          </a:xfrm>
        </p:spPr>
        <p:txBody>
          <a:bodyPr/>
          <a:lstStyle/>
          <a:p>
            <a:r>
              <a:rPr kumimoji="1" lang="en-GB" altLang="ja-JP" dirty="0"/>
              <a:t>Probability means Likelihood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B2C163E-48C8-5AB7-CC3C-23AD5E84BD68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GB" altLang="ja-JP" b="0" i="0" smtClean="0">
                          <a:latin typeface="+mj-lt"/>
                          <a:cs typeface="Times New Roman" panose="02020603050405020304" pitchFamily="18" charset="0"/>
                        </a:rPr>
                        <m:t>Probability</m:t>
                      </m:r>
                      <m:r>
                        <m:rPr>
                          <m:nor/>
                        </m:rPr>
                        <a:rPr kumimoji="1" lang="en-GB" altLang="ja-JP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kumimoji="1" lang="en-GB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Number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successes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Number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outcomes</m:t>
                          </m:r>
                        </m:den>
                      </m:f>
                    </m:oMath>
                  </m:oMathPara>
                </a14:m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B2C163E-48C8-5AB7-CC3C-23AD5E84BD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7F612A-ACB2-9E8F-5E5F-DA8C62F584EC}"/>
              </a:ext>
            </a:extLst>
          </p:cNvPr>
          <p:cNvSpPr txBox="1"/>
          <p:nvPr/>
        </p:nvSpPr>
        <p:spPr>
          <a:xfrm>
            <a:off x="8702081" y="4429919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ja-JP" sz="2400" dirty="0">
                <a:latin typeface="+mj-lt"/>
                <a:cs typeface="Times New Roman" panose="02020603050405020304" pitchFamily="18" charset="0"/>
              </a:rPr>
              <a:t>… or is it?</a:t>
            </a:r>
            <a:endParaRPr kumimoji="1" lang="ja-JP" altLang="en-US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7186BC-EE27-C053-F49C-B1DE6E07137F}"/>
              </a:ext>
            </a:extLst>
          </p:cNvPr>
          <p:cNvGrpSpPr/>
          <p:nvPr/>
        </p:nvGrpSpPr>
        <p:grpSpPr>
          <a:xfrm>
            <a:off x="1524000" y="3602038"/>
            <a:ext cx="1728322" cy="1693285"/>
            <a:chOff x="1524000" y="3602038"/>
            <a:chExt cx="1728322" cy="16932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AB7EA38-0121-451C-60FF-6F5777903B59}"/>
                </a:ext>
              </a:extLst>
            </p:cNvPr>
            <p:cNvSpPr/>
            <p:nvPr/>
          </p:nvSpPr>
          <p:spPr>
            <a:xfrm>
              <a:off x="1524000" y="3602038"/>
              <a:ext cx="1728322" cy="1693285"/>
            </a:xfrm>
            <a:custGeom>
              <a:avLst/>
              <a:gdLst>
                <a:gd name="connsiteX0" fmla="*/ 55094 w 1728322"/>
                <a:gd name="connsiteY0" fmla="*/ 76259 h 1693285"/>
                <a:gd name="connsiteX1" fmla="*/ 465641 w 1728322"/>
                <a:gd name="connsiteY1" fmla="*/ 281532 h 1693285"/>
                <a:gd name="connsiteX2" fmla="*/ 36433 w 1728322"/>
                <a:gd name="connsiteY2" fmla="*/ 971997 h 1693285"/>
                <a:gd name="connsiteX3" fmla="*/ 167062 w 1728322"/>
                <a:gd name="connsiteY3" fmla="*/ 1597148 h 1693285"/>
                <a:gd name="connsiteX4" fmla="*/ 1305396 w 1728322"/>
                <a:gd name="connsiteY4" fmla="*/ 1671793 h 1693285"/>
                <a:gd name="connsiteX5" fmla="*/ 1706613 w 1728322"/>
                <a:gd name="connsiteY5" fmla="*/ 1401206 h 1693285"/>
                <a:gd name="connsiteX6" fmla="*/ 1622637 w 1728322"/>
                <a:gd name="connsiteY6" fmla="*/ 869361 h 1693285"/>
                <a:gd name="connsiteX7" fmla="*/ 1184098 w 1728322"/>
                <a:gd name="connsiteY7" fmla="*/ 384169 h 1693285"/>
                <a:gd name="connsiteX8" fmla="*/ 1557323 w 1728322"/>
                <a:gd name="connsiteY8" fmla="*/ 29606 h 1693285"/>
                <a:gd name="connsiteX9" fmla="*/ 1594645 w 1728322"/>
                <a:gd name="connsiteY9" fmla="*/ 20275 h 1693285"/>
                <a:gd name="connsiteX10" fmla="*/ 55094 w 1728322"/>
                <a:gd name="connsiteY10" fmla="*/ 76259 h 169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8322" h="1693285">
                  <a:moveTo>
                    <a:pt x="55094" y="76259"/>
                  </a:moveTo>
                  <a:cubicBezTo>
                    <a:pt x="261922" y="104250"/>
                    <a:pt x="468751" y="132242"/>
                    <a:pt x="465641" y="281532"/>
                  </a:cubicBezTo>
                  <a:cubicBezTo>
                    <a:pt x="462531" y="430822"/>
                    <a:pt x="86196" y="752728"/>
                    <a:pt x="36433" y="971997"/>
                  </a:cubicBezTo>
                  <a:cubicBezTo>
                    <a:pt x="-13330" y="1191266"/>
                    <a:pt x="-44432" y="1480515"/>
                    <a:pt x="167062" y="1597148"/>
                  </a:cubicBezTo>
                  <a:cubicBezTo>
                    <a:pt x="378556" y="1713781"/>
                    <a:pt x="1048804" y="1704450"/>
                    <a:pt x="1305396" y="1671793"/>
                  </a:cubicBezTo>
                  <a:cubicBezTo>
                    <a:pt x="1561988" y="1639136"/>
                    <a:pt x="1653739" y="1534945"/>
                    <a:pt x="1706613" y="1401206"/>
                  </a:cubicBezTo>
                  <a:cubicBezTo>
                    <a:pt x="1759487" y="1267467"/>
                    <a:pt x="1709723" y="1038867"/>
                    <a:pt x="1622637" y="869361"/>
                  </a:cubicBezTo>
                  <a:cubicBezTo>
                    <a:pt x="1535551" y="699855"/>
                    <a:pt x="1194984" y="524128"/>
                    <a:pt x="1184098" y="384169"/>
                  </a:cubicBezTo>
                  <a:cubicBezTo>
                    <a:pt x="1173212" y="244210"/>
                    <a:pt x="1488899" y="90255"/>
                    <a:pt x="1557323" y="29606"/>
                  </a:cubicBezTo>
                  <a:cubicBezTo>
                    <a:pt x="1625748" y="-31043"/>
                    <a:pt x="1594645" y="20275"/>
                    <a:pt x="1594645" y="20275"/>
                  </a:cubicBezTo>
                  <a:lnTo>
                    <a:pt x="55094" y="76259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9568221-8352-AC56-E778-6C534EF12F96}"/>
                </a:ext>
              </a:extLst>
            </p:cNvPr>
            <p:cNvSpPr/>
            <p:nvPr/>
          </p:nvSpPr>
          <p:spPr>
            <a:xfrm>
              <a:off x="1952319" y="4331439"/>
              <a:ext cx="382555" cy="3825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062D81-EA88-D035-B134-62843E764BD1}"/>
                </a:ext>
              </a:extLst>
            </p:cNvPr>
            <p:cNvSpPr/>
            <p:nvPr/>
          </p:nvSpPr>
          <p:spPr>
            <a:xfrm>
              <a:off x="2219764" y="4737180"/>
              <a:ext cx="382555" cy="3825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1A0C97-476C-154D-2415-258EE99F9298}"/>
                </a:ext>
              </a:extLst>
            </p:cNvPr>
            <p:cNvSpPr/>
            <p:nvPr/>
          </p:nvSpPr>
          <p:spPr>
            <a:xfrm>
              <a:off x="2412503" y="4331439"/>
              <a:ext cx="382555" cy="38255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AF7D28-6364-9C3C-EC41-1A2BD47C4DC3}"/>
                </a:ext>
              </a:extLst>
            </p:cNvPr>
            <p:cNvSpPr/>
            <p:nvPr/>
          </p:nvSpPr>
          <p:spPr>
            <a:xfrm>
              <a:off x="2681569" y="4737181"/>
              <a:ext cx="382555" cy="38255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C76EF9-A548-C4C3-918E-9584093C1A15}"/>
                </a:ext>
              </a:extLst>
            </p:cNvPr>
            <p:cNvSpPr/>
            <p:nvPr/>
          </p:nvSpPr>
          <p:spPr>
            <a:xfrm>
              <a:off x="1761041" y="4737180"/>
              <a:ext cx="382555" cy="38255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43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CA0825E-38BD-79E5-E1FC-1E3AB555A9FD}"/>
              </a:ext>
            </a:extLst>
          </p:cNvPr>
          <p:cNvSpPr/>
          <p:nvPr/>
        </p:nvSpPr>
        <p:spPr>
          <a:xfrm>
            <a:off x="1589314" y="1803343"/>
            <a:ext cx="3318588" cy="3251313"/>
          </a:xfrm>
          <a:custGeom>
            <a:avLst/>
            <a:gdLst>
              <a:gd name="connsiteX0" fmla="*/ 55094 w 1728322"/>
              <a:gd name="connsiteY0" fmla="*/ 76259 h 1693285"/>
              <a:gd name="connsiteX1" fmla="*/ 465641 w 1728322"/>
              <a:gd name="connsiteY1" fmla="*/ 281532 h 1693285"/>
              <a:gd name="connsiteX2" fmla="*/ 36433 w 1728322"/>
              <a:gd name="connsiteY2" fmla="*/ 971997 h 1693285"/>
              <a:gd name="connsiteX3" fmla="*/ 167062 w 1728322"/>
              <a:gd name="connsiteY3" fmla="*/ 1597148 h 1693285"/>
              <a:gd name="connsiteX4" fmla="*/ 1305396 w 1728322"/>
              <a:gd name="connsiteY4" fmla="*/ 1671793 h 1693285"/>
              <a:gd name="connsiteX5" fmla="*/ 1706613 w 1728322"/>
              <a:gd name="connsiteY5" fmla="*/ 1401206 h 1693285"/>
              <a:gd name="connsiteX6" fmla="*/ 1622637 w 1728322"/>
              <a:gd name="connsiteY6" fmla="*/ 869361 h 1693285"/>
              <a:gd name="connsiteX7" fmla="*/ 1184098 w 1728322"/>
              <a:gd name="connsiteY7" fmla="*/ 384169 h 1693285"/>
              <a:gd name="connsiteX8" fmla="*/ 1557323 w 1728322"/>
              <a:gd name="connsiteY8" fmla="*/ 29606 h 1693285"/>
              <a:gd name="connsiteX9" fmla="*/ 1594645 w 1728322"/>
              <a:gd name="connsiteY9" fmla="*/ 20275 h 1693285"/>
              <a:gd name="connsiteX10" fmla="*/ 55094 w 1728322"/>
              <a:gd name="connsiteY10" fmla="*/ 76259 h 169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322" h="1693285">
                <a:moveTo>
                  <a:pt x="55094" y="76259"/>
                </a:moveTo>
                <a:cubicBezTo>
                  <a:pt x="261922" y="104250"/>
                  <a:pt x="468751" y="132242"/>
                  <a:pt x="465641" y="281532"/>
                </a:cubicBezTo>
                <a:cubicBezTo>
                  <a:pt x="462531" y="430822"/>
                  <a:pt x="86196" y="752728"/>
                  <a:pt x="36433" y="971997"/>
                </a:cubicBezTo>
                <a:cubicBezTo>
                  <a:pt x="-13330" y="1191266"/>
                  <a:pt x="-44432" y="1480515"/>
                  <a:pt x="167062" y="1597148"/>
                </a:cubicBezTo>
                <a:cubicBezTo>
                  <a:pt x="378556" y="1713781"/>
                  <a:pt x="1048804" y="1704450"/>
                  <a:pt x="1305396" y="1671793"/>
                </a:cubicBezTo>
                <a:cubicBezTo>
                  <a:pt x="1561988" y="1639136"/>
                  <a:pt x="1653739" y="1534945"/>
                  <a:pt x="1706613" y="1401206"/>
                </a:cubicBezTo>
                <a:cubicBezTo>
                  <a:pt x="1759487" y="1267467"/>
                  <a:pt x="1709723" y="1038867"/>
                  <a:pt x="1622637" y="869361"/>
                </a:cubicBezTo>
                <a:cubicBezTo>
                  <a:pt x="1535551" y="699855"/>
                  <a:pt x="1194984" y="524128"/>
                  <a:pt x="1184098" y="384169"/>
                </a:cubicBezTo>
                <a:cubicBezTo>
                  <a:pt x="1173212" y="244210"/>
                  <a:pt x="1488899" y="90255"/>
                  <a:pt x="1557323" y="29606"/>
                </a:cubicBezTo>
                <a:cubicBezTo>
                  <a:pt x="1625748" y="-31043"/>
                  <a:pt x="1594645" y="20275"/>
                  <a:pt x="1594645" y="20275"/>
                </a:cubicBezTo>
                <a:lnTo>
                  <a:pt x="55094" y="76259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261D7D4-7F25-3EBC-C63A-808C7F17EBD5}"/>
              </a:ext>
            </a:extLst>
          </p:cNvPr>
          <p:cNvSpPr/>
          <p:nvPr/>
        </p:nvSpPr>
        <p:spPr>
          <a:xfrm>
            <a:off x="2411738" y="3203882"/>
            <a:ext cx="734552" cy="7345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46BE7C0-ACA7-0686-C4D6-92281FFE8743}"/>
              </a:ext>
            </a:extLst>
          </p:cNvPr>
          <p:cNvSpPr/>
          <p:nvPr/>
        </p:nvSpPr>
        <p:spPr>
          <a:xfrm>
            <a:off x="2925265" y="3982954"/>
            <a:ext cx="734552" cy="7345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A2AA5-74B3-C46F-4AD4-57BCEF34F963}"/>
              </a:ext>
            </a:extLst>
          </p:cNvPr>
          <p:cNvSpPr/>
          <p:nvPr/>
        </p:nvSpPr>
        <p:spPr>
          <a:xfrm>
            <a:off x="3295348" y="3203882"/>
            <a:ext cx="734552" cy="7345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018FDAB-3E96-7E8F-7C1A-AD48790EC028}"/>
              </a:ext>
            </a:extLst>
          </p:cNvPr>
          <p:cNvSpPr/>
          <p:nvPr/>
        </p:nvSpPr>
        <p:spPr>
          <a:xfrm>
            <a:off x="3811987" y="3982956"/>
            <a:ext cx="734552" cy="7345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F6DA8DB-8003-7A86-6479-F3E7E873540E}"/>
              </a:ext>
            </a:extLst>
          </p:cNvPr>
          <p:cNvSpPr/>
          <p:nvPr/>
        </p:nvSpPr>
        <p:spPr>
          <a:xfrm>
            <a:off x="2044461" y="3982954"/>
            <a:ext cx="734552" cy="7345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38630E4-55FB-4D53-DD95-81135EC68EFA}"/>
              </a:ext>
            </a:extLst>
          </p:cNvPr>
          <p:cNvSpPr/>
          <p:nvPr/>
        </p:nvSpPr>
        <p:spPr>
          <a:xfrm>
            <a:off x="7284098" y="1945501"/>
            <a:ext cx="3318588" cy="3251313"/>
          </a:xfrm>
          <a:custGeom>
            <a:avLst/>
            <a:gdLst>
              <a:gd name="connsiteX0" fmla="*/ 55094 w 1728322"/>
              <a:gd name="connsiteY0" fmla="*/ 76259 h 1693285"/>
              <a:gd name="connsiteX1" fmla="*/ 465641 w 1728322"/>
              <a:gd name="connsiteY1" fmla="*/ 281532 h 1693285"/>
              <a:gd name="connsiteX2" fmla="*/ 36433 w 1728322"/>
              <a:gd name="connsiteY2" fmla="*/ 971997 h 1693285"/>
              <a:gd name="connsiteX3" fmla="*/ 167062 w 1728322"/>
              <a:gd name="connsiteY3" fmla="*/ 1597148 h 1693285"/>
              <a:gd name="connsiteX4" fmla="*/ 1305396 w 1728322"/>
              <a:gd name="connsiteY4" fmla="*/ 1671793 h 1693285"/>
              <a:gd name="connsiteX5" fmla="*/ 1706613 w 1728322"/>
              <a:gd name="connsiteY5" fmla="*/ 1401206 h 1693285"/>
              <a:gd name="connsiteX6" fmla="*/ 1622637 w 1728322"/>
              <a:gd name="connsiteY6" fmla="*/ 869361 h 1693285"/>
              <a:gd name="connsiteX7" fmla="*/ 1184098 w 1728322"/>
              <a:gd name="connsiteY7" fmla="*/ 384169 h 1693285"/>
              <a:gd name="connsiteX8" fmla="*/ 1557323 w 1728322"/>
              <a:gd name="connsiteY8" fmla="*/ 29606 h 1693285"/>
              <a:gd name="connsiteX9" fmla="*/ 1594645 w 1728322"/>
              <a:gd name="connsiteY9" fmla="*/ 20275 h 1693285"/>
              <a:gd name="connsiteX10" fmla="*/ 55094 w 1728322"/>
              <a:gd name="connsiteY10" fmla="*/ 76259 h 169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28322" h="1693285">
                <a:moveTo>
                  <a:pt x="55094" y="76259"/>
                </a:moveTo>
                <a:cubicBezTo>
                  <a:pt x="261922" y="104250"/>
                  <a:pt x="468751" y="132242"/>
                  <a:pt x="465641" y="281532"/>
                </a:cubicBezTo>
                <a:cubicBezTo>
                  <a:pt x="462531" y="430822"/>
                  <a:pt x="86196" y="752728"/>
                  <a:pt x="36433" y="971997"/>
                </a:cubicBezTo>
                <a:cubicBezTo>
                  <a:pt x="-13330" y="1191266"/>
                  <a:pt x="-44432" y="1480515"/>
                  <a:pt x="167062" y="1597148"/>
                </a:cubicBezTo>
                <a:cubicBezTo>
                  <a:pt x="378556" y="1713781"/>
                  <a:pt x="1048804" y="1704450"/>
                  <a:pt x="1305396" y="1671793"/>
                </a:cubicBezTo>
                <a:cubicBezTo>
                  <a:pt x="1561988" y="1639136"/>
                  <a:pt x="1653739" y="1534945"/>
                  <a:pt x="1706613" y="1401206"/>
                </a:cubicBezTo>
                <a:cubicBezTo>
                  <a:pt x="1759487" y="1267467"/>
                  <a:pt x="1709723" y="1038867"/>
                  <a:pt x="1622637" y="869361"/>
                </a:cubicBezTo>
                <a:cubicBezTo>
                  <a:pt x="1535551" y="699855"/>
                  <a:pt x="1194984" y="524128"/>
                  <a:pt x="1184098" y="384169"/>
                </a:cubicBezTo>
                <a:cubicBezTo>
                  <a:pt x="1173212" y="244210"/>
                  <a:pt x="1488899" y="90255"/>
                  <a:pt x="1557323" y="29606"/>
                </a:cubicBezTo>
                <a:cubicBezTo>
                  <a:pt x="1625748" y="-31043"/>
                  <a:pt x="1594645" y="20275"/>
                  <a:pt x="1594645" y="20275"/>
                </a:cubicBezTo>
                <a:lnTo>
                  <a:pt x="55094" y="76259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6FC3A1-F1B3-CA51-0742-F62457377164}"/>
              </a:ext>
            </a:extLst>
          </p:cNvPr>
          <p:cNvSpPr/>
          <p:nvPr/>
        </p:nvSpPr>
        <p:spPr>
          <a:xfrm>
            <a:off x="8106522" y="3346040"/>
            <a:ext cx="734552" cy="7345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C28FA68-2B7D-FFBA-3AD2-ADBD14B8A79C}"/>
              </a:ext>
            </a:extLst>
          </p:cNvPr>
          <p:cNvSpPr/>
          <p:nvPr/>
        </p:nvSpPr>
        <p:spPr>
          <a:xfrm>
            <a:off x="8620049" y="4125112"/>
            <a:ext cx="734552" cy="73455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E5D7787-59DF-A58D-948F-FCCB3A2F148C}"/>
              </a:ext>
            </a:extLst>
          </p:cNvPr>
          <p:cNvSpPr/>
          <p:nvPr/>
        </p:nvSpPr>
        <p:spPr>
          <a:xfrm>
            <a:off x="8990132" y="3346040"/>
            <a:ext cx="734552" cy="7345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405D1C0-ED14-C25A-4765-07C2B95FF5D7}"/>
              </a:ext>
            </a:extLst>
          </p:cNvPr>
          <p:cNvSpPr/>
          <p:nvPr/>
        </p:nvSpPr>
        <p:spPr>
          <a:xfrm>
            <a:off x="9506771" y="4125114"/>
            <a:ext cx="734552" cy="7345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D08B678-D724-F668-7625-DA0EE74054B0}"/>
              </a:ext>
            </a:extLst>
          </p:cNvPr>
          <p:cNvSpPr/>
          <p:nvPr/>
        </p:nvSpPr>
        <p:spPr>
          <a:xfrm>
            <a:off x="7739245" y="4125112"/>
            <a:ext cx="734552" cy="73455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75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" y="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6CB90-CE31-8006-B2D8-FCBC64D45C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1872764"/>
          </a:xfrm>
        </p:spPr>
        <p:txBody>
          <a:bodyPr/>
          <a:lstStyle/>
          <a:p>
            <a:r>
              <a:rPr kumimoji="1" lang="en-GB" altLang="ja-JP" dirty="0"/>
              <a:t>Probability means Likelihood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B2C163E-48C8-5AB7-CC3C-23AD5E84BD68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1" lang="en-GB" altLang="ja-JP" b="0" i="0" smtClean="0">
                          <a:latin typeface="+mj-lt"/>
                          <a:cs typeface="Times New Roman" panose="02020603050405020304" pitchFamily="18" charset="0"/>
                        </a:rPr>
                        <m:t>Probability</m:t>
                      </m:r>
                      <m:r>
                        <m:rPr>
                          <m:nor/>
                        </m:rPr>
                        <a:rPr kumimoji="1" lang="en-GB" altLang="ja-JP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kumimoji="1" lang="en-GB" altLang="ja-JP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Number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successes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Number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kumimoji="1" lang="en-GB" altLang="ja-JP" b="0" i="0" smtClean="0">
                              <a:latin typeface="+mj-lt"/>
                              <a:cs typeface="Times New Roman" panose="02020603050405020304" pitchFamily="18" charset="0"/>
                            </a:rPr>
                            <m:t>outcomes</m:t>
                          </m:r>
                        </m:den>
                      </m:f>
                    </m:oMath>
                  </m:oMathPara>
                </a14:m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AB2C163E-48C8-5AB7-CC3C-23AD5E84BD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77F612A-ACB2-9E8F-5E5F-DA8C62F584EC}"/>
              </a:ext>
            </a:extLst>
          </p:cNvPr>
          <p:cNvSpPr txBox="1"/>
          <p:nvPr/>
        </p:nvSpPr>
        <p:spPr>
          <a:xfrm>
            <a:off x="5983777" y="4697624"/>
            <a:ext cx="5841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ja-JP" sz="2400" dirty="0">
                <a:latin typeface="+mj-lt"/>
                <a:cs typeface="Times New Roman" panose="02020603050405020304" pitchFamily="18" charset="0"/>
              </a:rPr>
              <a:t>… when the outcomes are equally likely!</a:t>
            </a:r>
            <a:endParaRPr kumimoji="1" lang="ja-JP" altLang="en-US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7186BC-EE27-C053-F49C-B1DE6E07137F}"/>
              </a:ext>
            </a:extLst>
          </p:cNvPr>
          <p:cNvGrpSpPr/>
          <p:nvPr/>
        </p:nvGrpSpPr>
        <p:grpSpPr>
          <a:xfrm>
            <a:off x="1524000" y="3602038"/>
            <a:ext cx="1728322" cy="1693285"/>
            <a:chOff x="1524000" y="3602038"/>
            <a:chExt cx="1728322" cy="16932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AB7EA38-0121-451C-60FF-6F5777903B59}"/>
                </a:ext>
              </a:extLst>
            </p:cNvPr>
            <p:cNvSpPr/>
            <p:nvPr/>
          </p:nvSpPr>
          <p:spPr>
            <a:xfrm>
              <a:off x="1524000" y="3602038"/>
              <a:ext cx="1728322" cy="1693285"/>
            </a:xfrm>
            <a:custGeom>
              <a:avLst/>
              <a:gdLst>
                <a:gd name="connsiteX0" fmla="*/ 55094 w 1728322"/>
                <a:gd name="connsiteY0" fmla="*/ 76259 h 1693285"/>
                <a:gd name="connsiteX1" fmla="*/ 465641 w 1728322"/>
                <a:gd name="connsiteY1" fmla="*/ 281532 h 1693285"/>
                <a:gd name="connsiteX2" fmla="*/ 36433 w 1728322"/>
                <a:gd name="connsiteY2" fmla="*/ 971997 h 1693285"/>
                <a:gd name="connsiteX3" fmla="*/ 167062 w 1728322"/>
                <a:gd name="connsiteY3" fmla="*/ 1597148 h 1693285"/>
                <a:gd name="connsiteX4" fmla="*/ 1305396 w 1728322"/>
                <a:gd name="connsiteY4" fmla="*/ 1671793 h 1693285"/>
                <a:gd name="connsiteX5" fmla="*/ 1706613 w 1728322"/>
                <a:gd name="connsiteY5" fmla="*/ 1401206 h 1693285"/>
                <a:gd name="connsiteX6" fmla="*/ 1622637 w 1728322"/>
                <a:gd name="connsiteY6" fmla="*/ 869361 h 1693285"/>
                <a:gd name="connsiteX7" fmla="*/ 1184098 w 1728322"/>
                <a:gd name="connsiteY7" fmla="*/ 384169 h 1693285"/>
                <a:gd name="connsiteX8" fmla="*/ 1557323 w 1728322"/>
                <a:gd name="connsiteY8" fmla="*/ 29606 h 1693285"/>
                <a:gd name="connsiteX9" fmla="*/ 1594645 w 1728322"/>
                <a:gd name="connsiteY9" fmla="*/ 20275 h 1693285"/>
                <a:gd name="connsiteX10" fmla="*/ 55094 w 1728322"/>
                <a:gd name="connsiteY10" fmla="*/ 76259 h 169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28322" h="1693285">
                  <a:moveTo>
                    <a:pt x="55094" y="76259"/>
                  </a:moveTo>
                  <a:cubicBezTo>
                    <a:pt x="261922" y="104250"/>
                    <a:pt x="468751" y="132242"/>
                    <a:pt x="465641" y="281532"/>
                  </a:cubicBezTo>
                  <a:cubicBezTo>
                    <a:pt x="462531" y="430822"/>
                    <a:pt x="86196" y="752728"/>
                    <a:pt x="36433" y="971997"/>
                  </a:cubicBezTo>
                  <a:cubicBezTo>
                    <a:pt x="-13330" y="1191266"/>
                    <a:pt x="-44432" y="1480515"/>
                    <a:pt x="167062" y="1597148"/>
                  </a:cubicBezTo>
                  <a:cubicBezTo>
                    <a:pt x="378556" y="1713781"/>
                    <a:pt x="1048804" y="1704450"/>
                    <a:pt x="1305396" y="1671793"/>
                  </a:cubicBezTo>
                  <a:cubicBezTo>
                    <a:pt x="1561988" y="1639136"/>
                    <a:pt x="1653739" y="1534945"/>
                    <a:pt x="1706613" y="1401206"/>
                  </a:cubicBezTo>
                  <a:cubicBezTo>
                    <a:pt x="1759487" y="1267467"/>
                    <a:pt x="1709723" y="1038867"/>
                    <a:pt x="1622637" y="869361"/>
                  </a:cubicBezTo>
                  <a:cubicBezTo>
                    <a:pt x="1535551" y="699855"/>
                    <a:pt x="1194984" y="524128"/>
                    <a:pt x="1184098" y="384169"/>
                  </a:cubicBezTo>
                  <a:cubicBezTo>
                    <a:pt x="1173212" y="244210"/>
                    <a:pt x="1488899" y="90255"/>
                    <a:pt x="1557323" y="29606"/>
                  </a:cubicBezTo>
                  <a:cubicBezTo>
                    <a:pt x="1625748" y="-31043"/>
                    <a:pt x="1594645" y="20275"/>
                    <a:pt x="1594645" y="20275"/>
                  </a:cubicBezTo>
                  <a:lnTo>
                    <a:pt x="55094" y="76259"/>
                  </a:lnTo>
                  <a:close/>
                </a:path>
              </a:pathLst>
            </a:cu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9568221-8352-AC56-E778-6C534EF12F96}"/>
                </a:ext>
              </a:extLst>
            </p:cNvPr>
            <p:cNvSpPr/>
            <p:nvPr/>
          </p:nvSpPr>
          <p:spPr>
            <a:xfrm>
              <a:off x="1952319" y="4331439"/>
              <a:ext cx="382555" cy="3825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2062D81-EA88-D035-B134-62843E764BD1}"/>
                </a:ext>
              </a:extLst>
            </p:cNvPr>
            <p:cNvSpPr/>
            <p:nvPr/>
          </p:nvSpPr>
          <p:spPr>
            <a:xfrm>
              <a:off x="2219764" y="4737180"/>
              <a:ext cx="382555" cy="38255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1A0C97-476C-154D-2415-258EE99F9298}"/>
                </a:ext>
              </a:extLst>
            </p:cNvPr>
            <p:cNvSpPr/>
            <p:nvPr/>
          </p:nvSpPr>
          <p:spPr>
            <a:xfrm>
              <a:off x="2412503" y="4331439"/>
              <a:ext cx="382555" cy="38255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AF7D28-6364-9C3C-EC41-1A2BD47C4DC3}"/>
                </a:ext>
              </a:extLst>
            </p:cNvPr>
            <p:cNvSpPr/>
            <p:nvPr/>
          </p:nvSpPr>
          <p:spPr>
            <a:xfrm>
              <a:off x="2681569" y="4737181"/>
              <a:ext cx="382555" cy="38255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0C76EF9-A548-C4C3-918E-9584093C1A15}"/>
                </a:ext>
              </a:extLst>
            </p:cNvPr>
            <p:cNvSpPr/>
            <p:nvPr/>
          </p:nvSpPr>
          <p:spPr>
            <a:xfrm>
              <a:off x="1761041" y="4737180"/>
              <a:ext cx="382555" cy="38255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85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3469</TotalTime>
  <Words>802</Words>
  <Application>Microsoft Office PowerPoint</Application>
  <PresentationFormat>Widescreen</PresentationFormat>
  <Paragraphs>245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游ゴシック</vt:lpstr>
      <vt:lpstr>游ゴシック Light</vt:lpstr>
      <vt:lpstr>Arial</vt:lpstr>
      <vt:lpstr>Cambria Math</vt:lpstr>
      <vt:lpstr>Century Gothic</vt:lpstr>
      <vt:lpstr>Times New Roman</vt:lpstr>
      <vt:lpstr>Office Theme</vt:lpstr>
      <vt:lpstr>PowerPoint Presentation</vt:lpstr>
      <vt:lpstr>Maths Talk</vt:lpstr>
      <vt:lpstr>Maths Talk</vt:lpstr>
      <vt:lpstr>PowerPoint Presentation</vt:lpstr>
      <vt:lpstr>Write down a whole number from 1 to 10 at random </vt:lpstr>
      <vt:lpstr>Flip a fair coin in your head 10 times</vt:lpstr>
      <vt:lpstr>Probability means Likelihood</vt:lpstr>
      <vt:lpstr>PowerPoint Presentation</vt:lpstr>
      <vt:lpstr>Probability means Likelihood</vt:lpstr>
      <vt:lpstr>PowerPoint Presentation</vt:lpstr>
      <vt:lpstr>PowerPoint Presentation</vt:lpstr>
      <vt:lpstr>Write down a whole number from 1 to 10 at random </vt:lpstr>
      <vt:lpstr>Flip a fair coin in your head 10 times</vt:lpstr>
      <vt:lpstr>Humans are bad at randomness</vt:lpstr>
      <vt:lpstr>PowerPoint Presentation</vt:lpstr>
      <vt:lpstr>PowerPoint Presentation</vt:lpstr>
      <vt:lpstr>What if A and B lie on the same chromosome?</vt:lpstr>
      <vt:lpstr>PowerPoint Presentation</vt:lpstr>
      <vt:lpstr>Crossing-Over!</vt:lpstr>
      <vt:lpstr>PowerPoint Presentation</vt:lpstr>
      <vt:lpstr>Genetic Sequencing</vt:lpstr>
      <vt:lpstr>PowerPoint Presentation</vt:lpstr>
      <vt:lpstr>Proofreading mechanism by DNA polymerase:  reduces error to 1 in 100000</vt:lpstr>
      <vt:lpstr>PowerPoint Presentation</vt:lpstr>
      <vt:lpstr>PowerPoint Presentation</vt:lpstr>
      <vt:lpstr>PowerPoint Presentation</vt:lpstr>
      <vt:lpstr>False Positives</vt:lpstr>
      <vt:lpstr>Monty Hall Problem</vt:lpstr>
      <vt:lpstr>1 Gift 2 Empty</vt:lpstr>
      <vt:lpstr>Choose a door at random</vt:lpstr>
      <vt:lpstr>Host opens another door that is empty</vt:lpstr>
      <vt:lpstr>Should you switch to the untouched door?</vt:lpstr>
      <vt:lpstr>PowerPoint Presentation</vt:lpstr>
      <vt:lpstr>PowerPoint Presentation</vt:lpstr>
      <vt:lpstr>Should you switch to the untouched door?</vt:lpstr>
      <vt:lpstr>Birthday Paradox</vt:lpstr>
      <vt:lpstr>The answer is twenty-three!</vt:lpstr>
      <vt:lpstr>PowerPoint Presentation</vt:lpstr>
      <vt:lpstr>PowerPoint Presentation</vt:lpstr>
      <vt:lpstr>If birthday distributions are not uniform, the birthday paradox worsens!</vt:lpstr>
      <vt:lpstr>Penny has two children. One of them is a girl. What’s the probability that the other child is a boy? </vt:lpstr>
      <vt:lpstr>1/2 ?   2/3?</vt:lpstr>
      <vt:lpstr>PowerPoint Presentation</vt:lpstr>
      <vt:lpstr>Penny has two children. One of them is a girl. What’s the probability that the other child is a boy? </vt:lpstr>
      <vt:lpstr>Applications!</vt:lpstr>
      <vt:lpstr>Weather Forecasting</vt:lpstr>
      <vt:lpstr>Understanding Gambling</vt:lpstr>
      <vt:lpstr>Actuarial Science / Insurance Policies</vt:lpstr>
      <vt:lpstr>Statistical Mechanics: Particle Behaviour</vt:lpstr>
      <vt:lpstr>Quantum Mechanics: Electron Orbitals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CHAANG TZE SHEN TRISTAN</dc:creator>
  <cp:lastModifiedBy>CHAANG TZE SHEN TRISTAN</cp:lastModifiedBy>
  <cp:revision>29</cp:revision>
  <dcterms:created xsi:type="dcterms:W3CDTF">2023-04-17T13:53:43Z</dcterms:created>
  <dcterms:modified xsi:type="dcterms:W3CDTF">2023-06-07T04:49:34Z</dcterms:modified>
</cp:coreProperties>
</file>